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</p:sldMasterIdLst>
  <p:notesMasterIdLst>
    <p:notesMasterId r:id="rId55"/>
  </p:notesMasterIdLst>
  <p:sldIdLst>
    <p:sldId id="257" r:id="rId3"/>
    <p:sldId id="336" r:id="rId4"/>
    <p:sldId id="374" r:id="rId5"/>
    <p:sldId id="285" r:id="rId6"/>
    <p:sldId id="264" r:id="rId7"/>
    <p:sldId id="261" r:id="rId8"/>
    <p:sldId id="287" r:id="rId9"/>
    <p:sldId id="265" r:id="rId10"/>
    <p:sldId id="286" r:id="rId11"/>
    <p:sldId id="262" r:id="rId12"/>
    <p:sldId id="288" r:id="rId13"/>
    <p:sldId id="289" r:id="rId14"/>
    <p:sldId id="290" r:id="rId15"/>
    <p:sldId id="281" r:id="rId16"/>
    <p:sldId id="292" r:id="rId17"/>
    <p:sldId id="266" r:id="rId18"/>
    <p:sldId id="269" r:id="rId19"/>
    <p:sldId id="357" r:id="rId20"/>
    <p:sldId id="358" r:id="rId21"/>
    <p:sldId id="371" r:id="rId22"/>
    <p:sldId id="370" r:id="rId23"/>
    <p:sldId id="359" r:id="rId24"/>
    <p:sldId id="360" r:id="rId25"/>
    <p:sldId id="361" r:id="rId26"/>
    <p:sldId id="362" r:id="rId27"/>
    <p:sldId id="363" r:id="rId28"/>
    <p:sldId id="364" r:id="rId29"/>
    <p:sldId id="366" r:id="rId30"/>
    <p:sldId id="367" r:id="rId31"/>
    <p:sldId id="368" r:id="rId32"/>
    <p:sldId id="369" r:id="rId33"/>
    <p:sldId id="372" r:id="rId34"/>
    <p:sldId id="295" r:id="rId35"/>
    <p:sldId id="296" r:id="rId36"/>
    <p:sldId id="268" r:id="rId37"/>
    <p:sldId id="280" r:id="rId38"/>
    <p:sldId id="291" r:id="rId39"/>
    <p:sldId id="282" r:id="rId40"/>
    <p:sldId id="283" r:id="rId41"/>
    <p:sldId id="294" r:id="rId42"/>
    <p:sldId id="332" r:id="rId43"/>
    <p:sldId id="278" r:id="rId44"/>
    <p:sldId id="271" r:id="rId45"/>
    <p:sldId id="273" r:id="rId46"/>
    <p:sldId id="275" r:id="rId47"/>
    <p:sldId id="276" r:id="rId48"/>
    <p:sldId id="274" r:id="rId49"/>
    <p:sldId id="277" r:id="rId50"/>
    <p:sldId id="355" r:id="rId51"/>
    <p:sldId id="373" r:id="rId52"/>
    <p:sldId id="354" r:id="rId53"/>
    <p:sldId id="279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2E1E14-D58C-2346-846F-F67BA1BEBD35}" v="2" dt="2022-03-25T23:09:17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A3CE0-9234-4415-93C7-40863753664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D902C4C-46FE-4C71-96D1-035FB5031876}">
      <dgm:prSet/>
      <dgm:spPr/>
      <dgm:t>
        <a:bodyPr/>
        <a:lstStyle/>
        <a:p>
          <a:pPr>
            <a:defRPr cap="all"/>
          </a:pPr>
          <a:r>
            <a:rPr lang="en-US"/>
            <a:t>Utilization</a:t>
          </a:r>
        </a:p>
      </dgm:t>
    </dgm:pt>
    <dgm:pt modelId="{DABB3153-BAEB-405B-8E29-C0EBD66BDA6B}" type="parTrans" cxnId="{105ABEED-F243-4688-A6D4-69BD54BC467C}">
      <dgm:prSet/>
      <dgm:spPr/>
      <dgm:t>
        <a:bodyPr/>
        <a:lstStyle/>
        <a:p>
          <a:endParaRPr lang="en-US"/>
        </a:p>
      </dgm:t>
    </dgm:pt>
    <dgm:pt modelId="{00A01AA1-AD78-417E-9BFD-462D45E29C77}" type="sibTrans" cxnId="{105ABEED-F243-4688-A6D4-69BD54BC467C}">
      <dgm:prSet/>
      <dgm:spPr/>
      <dgm:t>
        <a:bodyPr/>
        <a:lstStyle/>
        <a:p>
          <a:endParaRPr lang="en-US"/>
        </a:p>
      </dgm:t>
    </dgm:pt>
    <dgm:pt modelId="{6C73BDB3-5375-4C01-99CE-E7BD1A4380B4}">
      <dgm:prSet/>
      <dgm:spPr/>
      <dgm:t>
        <a:bodyPr/>
        <a:lstStyle/>
        <a:p>
          <a:pPr>
            <a:defRPr cap="all"/>
          </a:pPr>
          <a:r>
            <a:rPr lang="en-US"/>
            <a:t>Size</a:t>
          </a:r>
        </a:p>
      </dgm:t>
    </dgm:pt>
    <dgm:pt modelId="{A5B49521-CA3C-4D79-8AAF-CC07743CF5D3}" type="parTrans" cxnId="{D3A58527-33A5-4028-B6C7-B75D52066B79}">
      <dgm:prSet/>
      <dgm:spPr/>
      <dgm:t>
        <a:bodyPr/>
        <a:lstStyle/>
        <a:p>
          <a:endParaRPr lang="en-US"/>
        </a:p>
      </dgm:t>
    </dgm:pt>
    <dgm:pt modelId="{851CE88B-6FE7-466E-81CF-7B25EF0BA317}" type="sibTrans" cxnId="{D3A58527-33A5-4028-B6C7-B75D52066B79}">
      <dgm:prSet/>
      <dgm:spPr/>
      <dgm:t>
        <a:bodyPr/>
        <a:lstStyle/>
        <a:p>
          <a:endParaRPr lang="en-US"/>
        </a:p>
      </dgm:t>
    </dgm:pt>
    <dgm:pt modelId="{8840D934-EF9D-4EFC-A985-48270DC1888B}">
      <dgm:prSet/>
      <dgm:spPr/>
      <dgm:t>
        <a:bodyPr/>
        <a:lstStyle/>
        <a:p>
          <a:pPr>
            <a:defRPr cap="all"/>
          </a:pPr>
          <a:r>
            <a:rPr lang="en-US"/>
            <a:t>Boot up</a:t>
          </a:r>
        </a:p>
      </dgm:t>
    </dgm:pt>
    <dgm:pt modelId="{2E07AB32-D1F9-42F1-96E9-58D23CF77E47}" type="parTrans" cxnId="{3880CC1E-5A8E-48F3-ADE4-C84CBDF23C9A}">
      <dgm:prSet/>
      <dgm:spPr/>
      <dgm:t>
        <a:bodyPr/>
        <a:lstStyle/>
        <a:p>
          <a:endParaRPr lang="en-US"/>
        </a:p>
      </dgm:t>
    </dgm:pt>
    <dgm:pt modelId="{7BC899F3-FDEF-4A90-A652-2DDD6C8F40A8}" type="sibTrans" cxnId="{3880CC1E-5A8E-48F3-ADE4-C84CBDF23C9A}">
      <dgm:prSet/>
      <dgm:spPr/>
      <dgm:t>
        <a:bodyPr/>
        <a:lstStyle/>
        <a:p>
          <a:endParaRPr lang="en-US"/>
        </a:p>
      </dgm:t>
    </dgm:pt>
    <dgm:pt modelId="{83380C03-7DA7-447C-BC5D-9CDC8ABAED42}" type="pres">
      <dgm:prSet presAssocID="{14BA3CE0-9234-4415-93C7-408637536649}" presName="root" presStyleCnt="0">
        <dgm:presLayoutVars>
          <dgm:dir/>
          <dgm:resizeHandles val="exact"/>
        </dgm:presLayoutVars>
      </dgm:prSet>
      <dgm:spPr/>
    </dgm:pt>
    <dgm:pt modelId="{87F33296-316D-49CB-B8FE-7D551BAC687E}" type="pres">
      <dgm:prSet presAssocID="{9D902C4C-46FE-4C71-96D1-035FB5031876}" presName="compNode" presStyleCnt="0"/>
      <dgm:spPr/>
    </dgm:pt>
    <dgm:pt modelId="{F0A3348C-4446-4F64-A117-0E79C447E01E}" type="pres">
      <dgm:prSet presAssocID="{9D902C4C-46FE-4C71-96D1-035FB5031876}" presName="iconBgRect" presStyleLbl="bgShp" presStyleIdx="0" presStyleCnt="3"/>
      <dgm:spPr/>
    </dgm:pt>
    <dgm:pt modelId="{1AA6E537-A6FE-4220-AA32-1996DF1F5C67}" type="pres">
      <dgm:prSet presAssocID="{9D902C4C-46FE-4C71-96D1-035FB503187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9244A17-7E49-41C3-BEF4-4FD8336B0E4C}" type="pres">
      <dgm:prSet presAssocID="{9D902C4C-46FE-4C71-96D1-035FB5031876}" presName="spaceRect" presStyleCnt="0"/>
      <dgm:spPr/>
    </dgm:pt>
    <dgm:pt modelId="{46E2D02B-B8C4-4386-A951-19AF7C9C73AB}" type="pres">
      <dgm:prSet presAssocID="{9D902C4C-46FE-4C71-96D1-035FB5031876}" presName="textRect" presStyleLbl="revTx" presStyleIdx="0" presStyleCnt="3">
        <dgm:presLayoutVars>
          <dgm:chMax val="1"/>
          <dgm:chPref val="1"/>
        </dgm:presLayoutVars>
      </dgm:prSet>
      <dgm:spPr/>
    </dgm:pt>
    <dgm:pt modelId="{7BC088BE-3DDF-484F-98A5-6E64DF83C636}" type="pres">
      <dgm:prSet presAssocID="{00A01AA1-AD78-417E-9BFD-462D45E29C77}" presName="sibTrans" presStyleCnt="0"/>
      <dgm:spPr/>
    </dgm:pt>
    <dgm:pt modelId="{BA163FA0-B87B-44E2-8263-05DBFD0BB6E5}" type="pres">
      <dgm:prSet presAssocID="{6C73BDB3-5375-4C01-99CE-E7BD1A4380B4}" presName="compNode" presStyleCnt="0"/>
      <dgm:spPr/>
    </dgm:pt>
    <dgm:pt modelId="{10547C9F-0295-4063-9E78-06AB149D67B8}" type="pres">
      <dgm:prSet presAssocID="{6C73BDB3-5375-4C01-99CE-E7BD1A4380B4}" presName="iconBgRect" presStyleLbl="bgShp" presStyleIdx="1" presStyleCnt="3"/>
      <dgm:spPr/>
    </dgm:pt>
    <dgm:pt modelId="{5B2433BA-5CC4-49C2-AA55-A9DAF034FF51}" type="pres">
      <dgm:prSet presAssocID="{6C73BDB3-5375-4C01-99CE-E7BD1A4380B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4F39D10E-4FC5-43C0-BBEB-0935ED815037}" type="pres">
      <dgm:prSet presAssocID="{6C73BDB3-5375-4C01-99CE-E7BD1A4380B4}" presName="spaceRect" presStyleCnt="0"/>
      <dgm:spPr/>
    </dgm:pt>
    <dgm:pt modelId="{64C74360-1844-4F69-82C9-AD52F5DB6CEE}" type="pres">
      <dgm:prSet presAssocID="{6C73BDB3-5375-4C01-99CE-E7BD1A4380B4}" presName="textRect" presStyleLbl="revTx" presStyleIdx="1" presStyleCnt="3">
        <dgm:presLayoutVars>
          <dgm:chMax val="1"/>
          <dgm:chPref val="1"/>
        </dgm:presLayoutVars>
      </dgm:prSet>
      <dgm:spPr/>
    </dgm:pt>
    <dgm:pt modelId="{CB90DAB1-AC82-49E5-AB92-15255EABDAEE}" type="pres">
      <dgm:prSet presAssocID="{851CE88B-6FE7-466E-81CF-7B25EF0BA317}" presName="sibTrans" presStyleCnt="0"/>
      <dgm:spPr/>
    </dgm:pt>
    <dgm:pt modelId="{C3C9DAEA-8E8A-471C-B084-2E766F99346E}" type="pres">
      <dgm:prSet presAssocID="{8840D934-EF9D-4EFC-A985-48270DC1888B}" presName="compNode" presStyleCnt="0"/>
      <dgm:spPr/>
    </dgm:pt>
    <dgm:pt modelId="{0E1FF612-8B90-4F99-B981-423A70A1EB3C}" type="pres">
      <dgm:prSet presAssocID="{8840D934-EF9D-4EFC-A985-48270DC1888B}" presName="iconBgRect" presStyleLbl="bgShp" presStyleIdx="2" presStyleCnt="3"/>
      <dgm:spPr/>
    </dgm:pt>
    <dgm:pt modelId="{ECEB8B0F-7490-4362-97EA-4E48629299BF}" type="pres">
      <dgm:prSet presAssocID="{8840D934-EF9D-4EFC-A985-48270DC1888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t"/>
        </a:ext>
      </dgm:extLst>
    </dgm:pt>
    <dgm:pt modelId="{8C50BD7A-0485-42B3-9E08-5DB277D6B9E0}" type="pres">
      <dgm:prSet presAssocID="{8840D934-EF9D-4EFC-A985-48270DC1888B}" presName="spaceRect" presStyleCnt="0"/>
      <dgm:spPr/>
    </dgm:pt>
    <dgm:pt modelId="{933D25E6-BCA3-4FB9-B333-0B71737A0685}" type="pres">
      <dgm:prSet presAssocID="{8840D934-EF9D-4EFC-A985-48270DC1888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80CC1E-5A8E-48F3-ADE4-C84CBDF23C9A}" srcId="{14BA3CE0-9234-4415-93C7-408637536649}" destId="{8840D934-EF9D-4EFC-A985-48270DC1888B}" srcOrd="2" destOrd="0" parTransId="{2E07AB32-D1F9-42F1-96E9-58D23CF77E47}" sibTransId="{7BC899F3-FDEF-4A90-A652-2DDD6C8F40A8}"/>
    <dgm:cxn modelId="{D3A58527-33A5-4028-B6C7-B75D52066B79}" srcId="{14BA3CE0-9234-4415-93C7-408637536649}" destId="{6C73BDB3-5375-4C01-99CE-E7BD1A4380B4}" srcOrd="1" destOrd="0" parTransId="{A5B49521-CA3C-4D79-8AAF-CC07743CF5D3}" sibTransId="{851CE88B-6FE7-466E-81CF-7B25EF0BA317}"/>
    <dgm:cxn modelId="{7BC8402F-518A-410D-A819-7837C8E25F5B}" type="presOf" srcId="{9D902C4C-46FE-4C71-96D1-035FB5031876}" destId="{46E2D02B-B8C4-4386-A951-19AF7C9C73AB}" srcOrd="0" destOrd="0" presId="urn:microsoft.com/office/officeart/2018/5/layout/IconCircleLabelList"/>
    <dgm:cxn modelId="{C92D5F96-C810-4BD2-A13B-0E3E9E620588}" type="presOf" srcId="{6C73BDB3-5375-4C01-99CE-E7BD1A4380B4}" destId="{64C74360-1844-4F69-82C9-AD52F5DB6CEE}" srcOrd="0" destOrd="0" presId="urn:microsoft.com/office/officeart/2018/5/layout/IconCircleLabelList"/>
    <dgm:cxn modelId="{38E27CDD-7E6D-4913-936B-E64FDF50B2A5}" type="presOf" srcId="{8840D934-EF9D-4EFC-A985-48270DC1888B}" destId="{933D25E6-BCA3-4FB9-B333-0B71737A0685}" srcOrd="0" destOrd="0" presId="urn:microsoft.com/office/officeart/2018/5/layout/IconCircleLabelList"/>
    <dgm:cxn modelId="{105ABEED-F243-4688-A6D4-69BD54BC467C}" srcId="{14BA3CE0-9234-4415-93C7-408637536649}" destId="{9D902C4C-46FE-4C71-96D1-035FB5031876}" srcOrd="0" destOrd="0" parTransId="{DABB3153-BAEB-405B-8E29-C0EBD66BDA6B}" sibTransId="{00A01AA1-AD78-417E-9BFD-462D45E29C77}"/>
    <dgm:cxn modelId="{4BC086F2-35A9-4787-82AE-FA4988DB877C}" type="presOf" srcId="{14BA3CE0-9234-4415-93C7-408637536649}" destId="{83380C03-7DA7-447C-BC5D-9CDC8ABAED42}" srcOrd="0" destOrd="0" presId="urn:microsoft.com/office/officeart/2018/5/layout/IconCircleLabelList"/>
    <dgm:cxn modelId="{9A61D814-66B2-4642-8219-6F15942FF0CE}" type="presParOf" srcId="{83380C03-7DA7-447C-BC5D-9CDC8ABAED42}" destId="{87F33296-316D-49CB-B8FE-7D551BAC687E}" srcOrd="0" destOrd="0" presId="urn:microsoft.com/office/officeart/2018/5/layout/IconCircleLabelList"/>
    <dgm:cxn modelId="{9E4D1353-D081-4C91-BA8B-764CCB22769B}" type="presParOf" srcId="{87F33296-316D-49CB-B8FE-7D551BAC687E}" destId="{F0A3348C-4446-4F64-A117-0E79C447E01E}" srcOrd="0" destOrd="0" presId="urn:microsoft.com/office/officeart/2018/5/layout/IconCircleLabelList"/>
    <dgm:cxn modelId="{603BB0A6-2A04-473A-A443-2F6CD8020070}" type="presParOf" srcId="{87F33296-316D-49CB-B8FE-7D551BAC687E}" destId="{1AA6E537-A6FE-4220-AA32-1996DF1F5C67}" srcOrd="1" destOrd="0" presId="urn:microsoft.com/office/officeart/2018/5/layout/IconCircleLabelList"/>
    <dgm:cxn modelId="{69071CC4-9D5A-4052-99CF-EA55D189F342}" type="presParOf" srcId="{87F33296-316D-49CB-B8FE-7D551BAC687E}" destId="{69244A17-7E49-41C3-BEF4-4FD8336B0E4C}" srcOrd="2" destOrd="0" presId="urn:microsoft.com/office/officeart/2018/5/layout/IconCircleLabelList"/>
    <dgm:cxn modelId="{6C756B37-5D42-4521-9135-C8D6006184B0}" type="presParOf" srcId="{87F33296-316D-49CB-B8FE-7D551BAC687E}" destId="{46E2D02B-B8C4-4386-A951-19AF7C9C73AB}" srcOrd="3" destOrd="0" presId="urn:microsoft.com/office/officeart/2018/5/layout/IconCircleLabelList"/>
    <dgm:cxn modelId="{49FF2F69-1B91-4132-84F8-F8DA606B4F33}" type="presParOf" srcId="{83380C03-7DA7-447C-BC5D-9CDC8ABAED42}" destId="{7BC088BE-3DDF-484F-98A5-6E64DF83C636}" srcOrd="1" destOrd="0" presId="urn:microsoft.com/office/officeart/2018/5/layout/IconCircleLabelList"/>
    <dgm:cxn modelId="{41EF4602-E9DB-42D9-9EFA-53202EAA9A61}" type="presParOf" srcId="{83380C03-7DA7-447C-BC5D-9CDC8ABAED42}" destId="{BA163FA0-B87B-44E2-8263-05DBFD0BB6E5}" srcOrd="2" destOrd="0" presId="urn:microsoft.com/office/officeart/2018/5/layout/IconCircleLabelList"/>
    <dgm:cxn modelId="{798C29A0-93F8-47F2-8334-E9AD91272A9F}" type="presParOf" srcId="{BA163FA0-B87B-44E2-8263-05DBFD0BB6E5}" destId="{10547C9F-0295-4063-9E78-06AB149D67B8}" srcOrd="0" destOrd="0" presId="urn:microsoft.com/office/officeart/2018/5/layout/IconCircleLabelList"/>
    <dgm:cxn modelId="{17AC27B9-4375-4213-8AA2-738242B4A25D}" type="presParOf" srcId="{BA163FA0-B87B-44E2-8263-05DBFD0BB6E5}" destId="{5B2433BA-5CC4-49C2-AA55-A9DAF034FF51}" srcOrd="1" destOrd="0" presId="urn:microsoft.com/office/officeart/2018/5/layout/IconCircleLabelList"/>
    <dgm:cxn modelId="{D53F9F2D-80E4-4B4B-B1DB-B8F3F28D0852}" type="presParOf" srcId="{BA163FA0-B87B-44E2-8263-05DBFD0BB6E5}" destId="{4F39D10E-4FC5-43C0-BBEB-0935ED815037}" srcOrd="2" destOrd="0" presId="urn:microsoft.com/office/officeart/2018/5/layout/IconCircleLabelList"/>
    <dgm:cxn modelId="{69E292A8-6DDE-45BC-8A7A-260387A1BAA1}" type="presParOf" srcId="{BA163FA0-B87B-44E2-8263-05DBFD0BB6E5}" destId="{64C74360-1844-4F69-82C9-AD52F5DB6CEE}" srcOrd="3" destOrd="0" presId="urn:microsoft.com/office/officeart/2018/5/layout/IconCircleLabelList"/>
    <dgm:cxn modelId="{6D54D75D-EADA-4FE2-B062-095B77B4B310}" type="presParOf" srcId="{83380C03-7DA7-447C-BC5D-9CDC8ABAED42}" destId="{CB90DAB1-AC82-49E5-AB92-15255EABDAEE}" srcOrd="3" destOrd="0" presId="urn:microsoft.com/office/officeart/2018/5/layout/IconCircleLabelList"/>
    <dgm:cxn modelId="{40E97F1E-907C-45E6-8072-6BA1A7CA8727}" type="presParOf" srcId="{83380C03-7DA7-447C-BC5D-9CDC8ABAED42}" destId="{C3C9DAEA-8E8A-471C-B084-2E766F99346E}" srcOrd="4" destOrd="0" presId="urn:microsoft.com/office/officeart/2018/5/layout/IconCircleLabelList"/>
    <dgm:cxn modelId="{26531216-7EFD-43AA-ABD0-9FB5B4A5ED85}" type="presParOf" srcId="{C3C9DAEA-8E8A-471C-B084-2E766F99346E}" destId="{0E1FF612-8B90-4F99-B981-423A70A1EB3C}" srcOrd="0" destOrd="0" presId="urn:microsoft.com/office/officeart/2018/5/layout/IconCircleLabelList"/>
    <dgm:cxn modelId="{9B83741E-2255-4A7E-8FB3-4959BFE77F27}" type="presParOf" srcId="{C3C9DAEA-8E8A-471C-B084-2E766F99346E}" destId="{ECEB8B0F-7490-4362-97EA-4E48629299BF}" srcOrd="1" destOrd="0" presId="urn:microsoft.com/office/officeart/2018/5/layout/IconCircleLabelList"/>
    <dgm:cxn modelId="{470E1FCD-9935-420B-A0DF-855D079740B9}" type="presParOf" srcId="{C3C9DAEA-8E8A-471C-B084-2E766F99346E}" destId="{8C50BD7A-0485-42B3-9E08-5DB277D6B9E0}" srcOrd="2" destOrd="0" presId="urn:microsoft.com/office/officeart/2018/5/layout/IconCircleLabelList"/>
    <dgm:cxn modelId="{BC3C1E1B-EE44-4688-AED8-AD891BF6F76E}" type="presParOf" srcId="{C3C9DAEA-8E8A-471C-B084-2E766F99346E}" destId="{933D25E6-BCA3-4FB9-B333-0B71737A06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4D007C-2BEA-48B2-9F5F-B2D3D8A33147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9040989-D106-43CB-977F-97EE59F0B95C}">
      <dgm:prSet/>
      <dgm:spPr/>
      <dgm:t>
        <a:bodyPr/>
        <a:lstStyle/>
        <a:p>
          <a:r>
            <a:rPr lang="en-US"/>
            <a:t>Image</a:t>
          </a:r>
        </a:p>
      </dgm:t>
    </dgm:pt>
    <dgm:pt modelId="{4AB0B876-44EA-459A-ACAB-11FFEAEDA739}" type="parTrans" cxnId="{EF5D5FD0-4782-441A-8A2A-ECC8D39524D0}">
      <dgm:prSet/>
      <dgm:spPr/>
      <dgm:t>
        <a:bodyPr/>
        <a:lstStyle/>
        <a:p>
          <a:endParaRPr lang="en-US"/>
        </a:p>
      </dgm:t>
    </dgm:pt>
    <dgm:pt modelId="{B7274F37-4DE3-4AC9-8EB4-286A63630D6C}" type="sibTrans" cxnId="{EF5D5FD0-4782-441A-8A2A-ECC8D39524D0}">
      <dgm:prSet/>
      <dgm:spPr/>
      <dgm:t>
        <a:bodyPr/>
        <a:lstStyle/>
        <a:p>
          <a:endParaRPr lang="en-US"/>
        </a:p>
      </dgm:t>
    </dgm:pt>
    <dgm:pt modelId="{CFB64946-0C70-4DB6-9CEF-81AE310DE0C0}">
      <dgm:prSet/>
      <dgm:spPr/>
      <dgm:t>
        <a:bodyPr/>
        <a:lstStyle/>
        <a:p>
          <a:r>
            <a:rPr lang="en-US"/>
            <a:t>Single file with all the deps and config required to run a program</a:t>
          </a:r>
        </a:p>
      </dgm:t>
    </dgm:pt>
    <dgm:pt modelId="{3DCA574B-ED03-4A17-9474-C8677CA8B209}" type="parTrans" cxnId="{9ABDB291-0CE6-47AE-96F4-24D1A683C3DE}">
      <dgm:prSet/>
      <dgm:spPr/>
      <dgm:t>
        <a:bodyPr/>
        <a:lstStyle/>
        <a:p>
          <a:endParaRPr lang="en-US"/>
        </a:p>
      </dgm:t>
    </dgm:pt>
    <dgm:pt modelId="{5D97BDA1-D2C3-46DA-9518-7B17524630D5}" type="sibTrans" cxnId="{9ABDB291-0CE6-47AE-96F4-24D1A683C3DE}">
      <dgm:prSet/>
      <dgm:spPr/>
      <dgm:t>
        <a:bodyPr/>
        <a:lstStyle/>
        <a:p>
          <a:endParaRPr lang="en-US"/>
        </a:p>
      </dgm:t>
    </dgm:pt>
    <dgm:pt modelId="{E64CD7D1-C1DA-4397-88CB-544C13225CD6}">
      <dgm:prSet/>
      <dgm:spPr/>
      <dgm:t>
        <a:bodyPr/>
        <a:lstStyle/>
        <a:p>
          <a:r>
            <a:rPr lang="en-US"/>
            <a:t>Container</a:t>
          </a:r>
        </a:p>
      </dgm:t>
    </dgm:pt>
    <dgm:pt modelId="{99B14B66-9CE9-45AB-9F0D-C5AB62C4BE0A}" type="parTrans" cxnId="{F0752436-081A-4B17-9848-F2F5191E7BB3}">
      <dgm:prSet/>
      <dgm:spPr/>
      <dgm:t>
        <a:bodyPr/>
        <a:lstStyle/>
        <a:p>
          <a:endParaRPr lang="en-US"/>
        </a:p>
      </dgm:t>
    </dgm:pt>
    <dgm:pt modelId="{701D386A-1CBE-48D5-9C9E-DFB77A2E5F90}" type="sibTrans" cxnId="{F0752436-081A-4B17-9848-F2F5191E7BB3}">
      <dgm:prSet/>
      <dgm:spPr/>
      <dgm:t>
        <a:bodyPr/>
        <a:lstStyle/>
        <a:p>
          <a:endParaRPr lang="en-US"/>
        </a:p>
      </dgm:t>
    </dgm:pt>
    <dgm:pt modelId="{DDC369B8-A1E5-44D1-ABD9-F0214E14C133}">
      <dgm:prSet/>
      <dgm:spPr/>
      <dgm:t>
        <a:bodyPr/>
        <a:lstStyle/>
        <a:p>
          <a:r>
            <a:rPr lang="en-US"/>
            <a:t>Instance of an image.  Runs a program.</a:t>
          </a:r>
        </a:p>
      </dgm:t>
    </dgm:pt>
    <dgm:pt modelId="{E5E69A05-3914-4B6C-9018-90B2B820E638}" type="parTrans" cxnId="{CB6740CE-3668-4E21-8060-AC46033C1DB0}">
      <dgm:prSet/>
      <dgm:spPr/>
      <dgm:t>
        <a:bodyPr/>
        <a:lstStyle/>
        <a:p>
          <a:endParaRPr lang="en-US"/>
        </a:p>
      </dgm:t>
    </dgm:pt>
    <dgm:pt modelId="{ED8C1693-2CB1-404B-AD4C-0A25FF73A3EB}" type="sibTrans" cxnId="{CB6740CE-3668-4E21-8060-AC46033C1DB0}">
      <dgm:prSet/>
      <dgm:spPr/>
      <dgm:t>
        <a:bodyPr/>
        <a:lstStyle/>
        <a:p>
          <a:endParaRPr lang="en-US"/>
        </a:p>
      </dgm:t>
    </dgm:pt>
    <dgm:pt modelId="{68A93195-2193-6F4D-985F-8581BB99F5FA}" type="pres">
      <dgm:prSet presAssocID="{8A4D007C-2BEA-48B2-9F5F-B2D3D8A33147}" presName="linear" presStyleCnt="0">
        <dgm:presLayoutVars>
          <dgm:dir/>
          <dgm:animLvl val="lvl"/>
          <dgm:resizeHandles val="exact"/>
        </dgm:presLayoutVars>
      </dgm:prSet>
      <dgm:spPr/>
    </dgm:pt>
    <dgm:pt modelId="{49198DAE-BBB9-BF49-AF4D-236A7CE23B4F}" type="pres">
      <dgm:prSet presAssocID="{29040989-D106-43CB-977F-97EE59F0B95C}" presName="parentLin" presStyleCnt="0"/>
      <dgm:spPr/>
    </dgm:pt>
    <dgm:pt modelId="{BAA2589E-4BF1-DC46-BD36-46FDC465D045}" type="pres">
      <dgm:prSet presAssocID="{29040989-D106-43CB-977F-97EE59F0B95C}" presName="parentLeftMargin" presStyleLbl="node1" presStyleIdx="0" presStyleCnt="2"/>
      <dgm:spPr/>
    </dgm:pt>
    <dgm:pt modelId="{E00E8E46-2DA3-044C-84DB-20BC7333D68E}" type="pres">
      <dgm:prSet presAssocID="{29040989-D106-43CB-977F-97EE59F0B95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636A448-1DD0-C240-B5D2-867370AFC92A}" type="pres">
      <dgm:prSet presAssocID="{29040989-D106-43CB-977F-97EE59F0B95C}" presName="negativeSpace" presStyleCnt="0"/>
      <dgm:spPr/>
    </dgm:pt>
    <dgm:pt modelId="{87BDC358-0453-0A49-8DD2-EA462D84B130}" type="pres">
      <dgm:prSet presAssocID="{29040989-D106-43CB-977F-97EE59F0B95C}" presName="childText" presStyleLbl="conFgAcc1" presStyleIdx="0" presStyleCnt="2">
        <dgm:presLayoutVars>
          <dgm:bulletEnabled val="1"/>
        </dgm:presLayoutVars>
      </dgm:prSet>
      <dgm:spPr/>
    </dgm:pt>
    <dgm:pt modelId="{17D03014-9504-EF45-B70D-B99BDE43CB54}" type="pres">
      <dgm:prSet presAssocID="{B7274F37-4DE3-4AC9-8EB4-286A63630D6C}" presName="spaceBetweenRectangles" presStyleCnt="0"/>
      <dgm:spPr/>
    </dgm:pt>
    <dgm:pt modelId="{4C425608-81E2-7545-8DC2-7E29706FE954}" type="pres">
      <dgm:prSet presAssocID="{E64CD7D1-C1DA-4397-88CB-544C13225CD6}" presName="parentLin" presStyleCnt="0"/>
      <dgm:spPr/>
    </dgm:pt>
    <dgm:pt modelId="{DA012EE7-CFF4-EA4C-9A47-2AAB8A617D5F}" type="pres">
      <dgm:prSet presAssocID="{E64CD7D1-C1DA-4397-88CB-544C13225CD6}" presName="parentLeftMargin" presStyleLbl="node1" presStyleIdx="0" presStyleCnt="2"/>
      <dgm:spPr/>
    </dgm:pt>
    <dgm:pt modelId="{488A17C5-C1DA-234A-95A1-5B39F397F2DE}" type="pres">
      <dgm:prSet presAssocID="{E64CD7D1-C1DA-4397-88CB-544C13225CD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411848E-E437-0641-B7F6-E9C099ED1CEF}" type="pres">
      <dgm:prSet presAssocID="{E64CD7D1-C1DA-4397-88CB-544C13225CD6}" presName="negativeSpace" presStyleCnt="0"/>
      <dgm:spPr/>
    </dgm:pt>
    <dgm:pt modelId="{F244A623-67C9-2D47-A61C-A71457B4FA23}" type="pres">
      <dgm:prSet presAssocID="{E64CD7D1-C1DA-4397-88CB-544C13225CD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0752436-081A-4B17-9848-F2F5191E7BB3}" srcId="{8A4D007C-2BEA-48B2-9F5F-B2D3D8A33147}" destId="{E64CD7D1-C1DA-4397-88CB-544C13225CD6}" srcOrd="1" destOrd="0" parTransId="{99B14B66-9CE9-45AB-9F0D-C5AB62C4BE0A}" sibTransId="{701D386A-1CBE-48D5-9C9E-DFB77A2E5F90}"/>
    <dgm:cxn modelId="{F77F1948-9B32-E349-96BB-0CCB5F5D9094}" type="presOf" srcId="{29040989-D106-43CB-977F-97EE59F0B95C}" destId="{BAA2589E-4BF1-DC46-BD36-46FDC465D045}" srcOrd="0" destOrd="0" presId="urn:microsoft.com/office/officeart/2005/8/layout/list1"/>
    <dgm:cxn modelId="{6E547B5D-9BB1-6744-97A9-22B2A4B1FD89}" type="presOf" srcId="{DDC369B8-A1E5-44D1-ABD9-F0214E14C133}" destId="{F244A623-67C9-2D47-A61C-A71457B4FA23}" srcOrd="0" destOrd="0" presId="urn:microsoft.com/office/officeart/2005/8/layout/list1"/>
    <dgm:cxn modelId="{1B2A2B66-0FAD-224F-8B25-0CE8EBA35D3B}" type="presOf" srcId="{CFB64946-0C70-4DB6-9CEF-81AE310DE0C0}" destId="{87BDC358-0453-0A49-8DD2-EA462D84B130}" srcOrd="0" destOrd="0" presId="urn:microsoft.com/office/officeart/2005/8/layout/list1"/>
    <dgm:cxn modelId="{C2A26D86-FAF0-0249-9821-01E8312DEA11}" type="presOf" srcId="{8A4D007C-2BEA-48B2-9F5F-B2D3D8A33147}" destId="{68A93195-2193-6F4D-985F-8581BB99F5FA}" srcOrd="0" destOrd="0" presId="urn:microsoft.com/office/officeart/2005/8/layout/list1"/>
    <dgm:cxn modelId="{9ABDB291-0CE6-47AE-96F4-24D1A683C3DE}" srcId="{29040989-D106-43CB-977F-97EE59F0B95C}" destId="{CFB64946-0C70-4DB6-9CEF-81AE310DE0C0}" srcOrd="0" destOrd="0" parTransId="{3DCA574B-ED03-4A17-9474-C8677CA8B209}" sibTransId="{5D97BDA1-D2C3-46DA-9518-7B17524630D5}"/>
    <dgm:cxn modelId="{31183FBB-FA84-9C42-93E1-AA56382EC959}" type="presOf" srcId="{E64CD7D1-C1DA-4397-88CB-544C13225CD6}" destId="{488A17C5-C1DA-234A-95A1-5B39F397F2DE}" srcOrd="1" destOrd="0" presId="urn:microsoft.com/office/officeart/2005/8/layout/list1"/>
    <dgm:cxn modelId="{CB6740CE-3668-4E21-8060-AC46033C1DB0}" srcId="{E64CD7D1-C1DA-4397-88CB-544C13225CD6}" destId="{DDC369B8-A1E5-44D1-ABD9-F0214E14C133}" srcOrd="0" destOrd="0" parTransId="{E5E69A05-3914-4B6C-9018-90B2B820E638}" sibTransId="{ED8C1693-2CB1-404B-AD4C-0A25FF73A3EB}"/>
    <dgm:cxn modelId="{EF5D5FD0-4782-441A-8A2A-ECC8D39524D0}" srcId="{8A4D007C-2BEA-48B2-9F5F-B2D3D8A33147}" destId="{29040989-D106-43CB-977F-97EE59F0B95C}" srcOrd="0" destOrd="0" parTransId="{4AB0B876-44EA-459A-ACAB-11FFEAEDA739}" sibTransId="{B7274F37-4DE3-4AC9-8EB4-286A63630D6C}"/>
    <dgm:cxn modelId="{A4B5C5DA-293F-B14C-9C00-01F94410AB51}" type="presOf" srcId="{E64CD7D1-C1DA-4397-88CB-544C13225CD6}" destId="{DA012EE7-CFF4-EA4C-9A47-2AAB8A617D5F}" srcOrd="0" destOrd="0" presId="urn:microsoft.com/office/officeart/2005/8/layout/list1"/>
    <dgm:cxn modelId="{DD0994FC-F0BC-DB48-B110-36C25A3791A9}" type="presOf" srcId="{29040989-D106-43CB-977F-97EE59F0B95C}" destId="{E00E8E46-2DA3-044C-84DB-20BC7333D68E}" srcOrd="1" destOrd="0" presId="urn:microsoft.com/office/officeart/2005/8/layout/list1"/>
    <dgm:cxn modelId="{5DB66989-9829-E746-A583-C244D164E551}" type="presParOf" srcId="{68A93195-2193-6F4D-985F-8581BB99F5FA}" destId="{49198DAE-BBB9-BF49-AF4D-236A7CE23B4F}" srcOrd="0" destOrd="0" presId="urn:microsoft.com/office/officeart/2005/8/layout/list1"/>
    <dgm:cxn modelId="{5AAA8411-6614-0946-8637-9188C6CC5D97}" type="presParOf" srcId="{49198DAE-BBB9-BF49-AF4D-236A7CE23B4F}" destId="{BAA2589E-4BF1-DC46-BD36-46FDC465D045}" srcOrd="0" destOrd="0" presId="urn:microsoft.com/office/officeart/2005/8/layout/list1"/>
    <dgm:cxn modelId="{3B8D7F04-372C-984D-8D96-97F0C6B2CDD9}" type="presParOf" srcId="{49198DAE-BBB9-BF49-AF4D-236A7CE23B4F}" destId="{E00E8E46-2DA3-044C-84DB-20BC7333D68E}" srcOrd="1" destOrd="0" presId="urn:microsoft.com/office/officeart/2005/8/layout/list1"/>
    <dgm:cxn modelId="{9E581628-4DF6-474D-AF93-D4FA30677727}" type="presParOf" srcId="{68A93195-2193-6F4D-985F-8581BB99F5FA}" destId="{B636A448-1DD0-C240-B5D2-867370AFC92A}" srcOrd="1" destOrd="0" presId="urn:microsoft.com/office/officeart/2005/8/layout/list1"/>
    <dgm:cxn modelId="{58239F58-D528-434D-A215-C8133340EDD6}" type="presParOf" srcId="{68A93195-2193-6F4D-985F-8581BB99F5FA}" destId="{87BDC358-0453-0A49-8DD2-EA462D84B130}" srcOrd="2" destOrd="0" presId="urn:microsoft.com/office/officeart/2005/8/layout/list1"/>
    <dgm:cxn modelId="{C539BAD2-6FF0-6445-905C-E6C32BDE1656}" type="presParOf" srcId="{68A93195-2193-6F4D-985F-8581BB99F5FA}" destId="{17D03014-9504-EF45-B70D-B99BDE43CB54}" srcOrd="3" destOrd="0" presId="urn:microsoft.com/office/officeart/2005/8/layout/list1"/>
    <dgm:cxn modelId="{3F12DD5B-5C07-4B4F-BE02-9A6A5C9944F9}" type="presParOf" srcId="{68A93195-2193-6F4D-985F-8581BB99F5FA}" destId="{4C425608-81E2-7545-8DC2-7E29706FE954}" srcOrd="4" destOrd="0" presId="urn:microsoft.com/office/officeart/2005/8/layout/list1"/>
    <dgm:cxn modelId="{9FAFDF46-28E4-AF48-81B9-71C2D9FB7153}" type="presParOf" srcId="{4C425608-81E2-7545-8DC2-7E29706FE954}" destId="{DA012EE7-CFF4-EA4C-9A47-2AAB8A617D5F}" srcOrd="0" destOrd="0" presId="urn:microsoft.com/office/officeart/2005/8/layout/list1"/>
    <dgm:cxn modelId="{0DFB6C59-B263-1C40-B0D6-6EC01CB370BC}" type="presParOf" srcId="{4C425608-81E2-7545-8DC2-7E29706FE954}" destId="{488A17C5-C1DA-234A-95A1-5B39F397F2DE}" srcOrd="1" destOrd="0" presId="urn:microsoft.com/office/officeart/2005/8/layout/list1"/>
    <dgm:cxn modelId="{2CF11C4B-A962-3549-A709-3CAF8F483D44}" type="presParOf" srcId="{68A93195-2193-6F4D-985F-8581BB99F5FA}" destId="{9411848E-E437-0641-B7F6-E9C099ED1CEF}" srcOrd="5" destOrd="0" presId="urn:microsoft.com/office/officeart/2005/8/layout/list1"/>
    <dgm:cxn modelId="{64EE9036-E22E-F844-AF79-F974C79600E8}" type="presParOf" srcId="{68A93195-2193-6F4D-985F-8581BB99F5FA}" destId="{F244A623-67C9-2D47-A61C-A71457B4FA23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614FEF-A4A5-487E-86CB-030DE731391B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71B2A5-BDD0-4F59-AE1E-DE433DD93D61}">
      <dgm:prSet/>
      <dgm:spPr/>
      <dgm:t>
        <a:bodyPr/>
        <a:lstStyle/>
        <a:p>
          <a:r>
            <a:rPr lang="en-US"/>
            <a:t>Public regestry</a:t>
          </a:r>
        </a:p>
      </dgm:t>
    </dgm:pt>
    <dgm:pt modelId="{A30C3E4F-DD6A-4F32-983D-739B05874BDF}" type="parTrans" cxnId="{2C8890F5-7756-483B-B79F-0764B79E86E2}">
      <dgm:prSet/>
      <dgm:spPr/>
      <dgm:t>
        <a:bodyPr/>
        <a:lstStyle/>
        <a:p>
          <a:endParaRPr lang="en-US"/>
        </a:p>
      </dgm:t>
    </dgm:pt>
    <dgm:pt modelId="{9C9F3346-33A8-4999-8591-17A948B7D232}" type="sibTrans" cxnId="{2C8890F5-7756-483B-B79F-0764B79E86E2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endParaRPr lang="en-US"/>
        </a:p>
      </dgm:t>
    </dgm:pt>
    <dgm:pt modelId="{F90A2C7B-4079-475A-8A46-88CB16ED7171}">
      <dgm:prSet/>
      <dgm:spPr/>
      <dgm:t>
        <a:bodyPr/>
        <a:lstStyle/>
        <a:p>
          <a:r>
            <a:rPr lang="en-US"/>
            <a:t>Private regestry</a:t>
          </a:r>
        </a:p>
      </dgm:t>
    </dgm:pt>
    <dgm:pt modelId="{BFA10A99-2FE1-4ED0-B439-1725376C0CFE}" type="parTrans" cxnId="{8529BB7E-EDF1-43CA-8752-CAAF7A19870A}">
      <dgm:prSet/>
      <dgm:spPr/>
      <dgm:t>
        <a:bodyPr/>
        <a:lstStyle/>
        <a:p>
          <a:endParaRPr lang="en-US"/>
        </a:p>
      </dgm:t>
    </dgm:pt>
    <dgm:pt modelId="{F0E1729A-D342-49C1-91EF-5BCEACD7909E}" type="sibTrans" cxnId="{8529BB7E-EDF1-43CA-8752-CAAF7A19870A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endParaRPr lang="en-US"/>
        </a:p>
      </dgm:t>
    </dgm:pt>
    <dgm:pt modelId="{62187EC0-E9B7-4D43-82D5-D95121358C7C}" type="pres">
      <dgm:prSet presAssocID="{94614FEF-A4A5-487E-86CB-030DE731391B}" presName="Name0" presStyleCnt="0">
        <dgm:presLayoutVars>
          <dgm:chMax/>
          <dgm:chPref/>
          <dgm:dir/>
          <dgm:animLvl val="lvl"/>
        </dgm:presLayoutVars>
      </dgm:prSet>
      <dgm:spPr/>
    </dgm:pt>
    <dgm:pt modelId="{DF1453E6-637B-2F4F-8FF3-F636345B51AA}" type="pres">
      <dgm:prSet presAssocID="{8871B2A5-BDD0-4F59-AE1E-DE433DD93D61}" presName="composite" presStyleCnt="0"/>
      <dgm:spPr/>
    </dgm:pt>
    <dgm:pt modelId="{81014726-2A2B-E947-932A-4AA8D1912207}" type="pres">
      <dgm:prSet presAssocID="{8871B2A5-BDD0-4F59-AE1E-DE433DD93D61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4DC8CB7F-6B27-FC40-851C-5A6158B34909}" type="pres">
      <dgm:prSet presAssocID="{8871B2A5-BDD0-4F59-AE1E-DE433DD93D61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6CB21B78-A4B8-374E-A5FA-F5A6D39018F6}" type="pres">
      <dgm:prSet presAssocID="{8871B2A5-BDD0-4F59-AE1E-DE433DD93D61}" presName="BalanceSpacing" presStyleCnt="0"/>
      <dgm:spPr/>
    </dgm:pt>
    <dgm:pt modelId="{6E1ACD78-D93F-ED48-BEBF-10E8ADEFBC0D}" type="pres">
      <dgm:prSet presAssocID="{8871B2A5-BDD0-4F59-AE1E-DE433DD93D61}" presName="BalanceSpacing1" presStyleCnt="0"/>
      <dgm:spPr/>
    </dgm:pt>
    <dgm:pt modelId="{3E359294-CDFB-7C41-B521-6CCB856E6403}" type="pres">
      <dgm:prSet presAssocID="{9C9F3346-33A8-4999-8591-17A948B7D232}" presName="Accent1Text" presStyleLbl="node1" presStyleIdx="1" presStyleCnt="4"/>
      <dgm:spPr/>
    </dgm:pt>
    <dgm:pt modelId="{836E2C96-4F32-154B-845D-126D427DE1C8}" type="pres">
      <dgm:prSet presAssocID="{9C9F3346-33A8-4999-8591-17A948B7D232}" presName="spaceBetweenRectangles" presStyleCnt="0"/>
      <dgm:spPr/>
    </dgm:pt>
    <dgm:pt modelId="{3F23BA37-D6EF-C546-857A-6367BBD2E5EF}" type="pres">
      <dgm:prSet presAssocID="{F90A2C7B-4079-475A-8A46-88CB16ED7171}" presName="composite" presStyleCnt="0"/>
      <dgm:spPr/>
    </dgm:pt>
    <dgm:pt modelId="{526D7453-9406-474D-B879-251A2BA72713}" type="pres">
      <dgm:prSet presAssocID="{F90A2C7B-4079-475A-8A46-88CB16ED7171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60008CA1-F4F3-7F4F-B5AB-31E4AF9AE9B3}" type="pres">
      <dgm:prSet presAssocID="{F90A2C7B-4079-475A-8A46-88CB16ED7171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2C8F0D56-4519-D04F-BF66-145C912DB873}" type="pres">
      <dgm:prSet presAssocID="{F90A2C7B-4079-475A-8A46-88CB16ED7171}" presName="BalanceSpacing" presStyleCnt="0"/>
      <dgm:spPr/>
    </dgm:pt>
    <dgm:pt modelId="{C5ECEA3D-BEC3-5D4C-AE02-B54B62A57D37}" type="pres">
      <dgm:prSet presAssocID="{F90A2C7B-4079-475A-8A46-88CB16ED7171}" presName="BalanceSpacing1" presStyleCnt="0"/>
      <dgm:spPr/>
    </dgm:pt>
    <dgm:pt modelId="{1009923B-CCEA-CA4A-BEDF-F8FE238D3876}" type="pres">
      <dgm:prSet presAssocID="{F0E1729A-D342-49C1-91EF-5BCEACD7909E}" presName="Accent1Text" presStyleLbl="node1" presStyleIdx="3" presStyleCnt="4"/>
      <dgm:spPr/>
    </dgm:pt>
  </dgm:ptLst>
  <dgm:cxnLst>
    <dgm:cxn modelId="{7F05C51D-76DF-3E46-864C-665825BF8D18}" type="presOf" srcId="{94614FEF-A4A5-487E-86CB-030DE731391B}" destId="{62187EC0-E9B7-4D43-82D5-D95121358C7C}" srcOrd="0" destOrd="0" presId="urn:microsoft.com/office/officeart/2008/layout/AlternatingHexagons"/>
    <dgm:cxn modelId="{28A91C37-3B8C-3548-B393-63938D57D57B}" type="presOf" srcId="{F90A2C7B-4079-475A-8A46-88CB16ED7171}" destId="{526D7453-9406-474D-B879-251A2BA72713}" srcOrd="0" destOrd="0" presId="urn:microsoft.com/office/officeart/2008/layout/AlternatingHexagons"/>
    <dgm:cxn modelId="{8529BB7E-EDF1-43CA-8752-CAAF7A19870A}" srcId="{94614FEF-A4A5-487E-86CB-030DE731391B}" destId="{F90A2C7B-4079-475A-8A46-88CB16ED7171}" srcOrd="1" destOrd="0" parTransId="{BFA10A99-2FE1-4ED0-B439-1725376C0CFE}" sibTransId="{F0E1729A-D342-49C1-91EF-5BCEACD7909E}"/>
    <dgm:cxn modelId="{3EC4A78A-E143-7C45-9ADE-8C28C06A8285}" type="presOf" srcId="{9C9F3346-33A8-4999-8591-17A948B7D232}" destId="{3E359294-CDFB-7C41-B521-6CCB856E6403}" srcOrd="0" destOrd="0" presId="urn:microsoft.com/office/officeart/2008/layout/AlternatingHexagons"/>
    <dgm:cxn modelId="{379219EB-85A0-5E49-9991-CF4B5E12051E}" type="presOf" srcId="{F0E1729A-D342-49C1-91EF-5BCEACD7909E}" destId="{1009923B-CCEA-CA4A-BEDF-F8FE238D3876}" srcOrd="0" destOrd="0" presId="urn:microsoft.com/office/officeart/2008/layout/AlternatingHexagons"/>
    <dgm:cxn modelId="{AB5C58EE-3D40-D94F-9074-AEEE47839A09}" type="presOf" srcId="{8871B2A5-BDD0-4F59-AE1E-DE433DD93D61}" destId="{81014726-2A2B-E947-932A-4AA8D1912207}" srcOrd="0" destOrd="0" presId="urn:microsoft.com/office/officeart/2008/layout/AlternatingHexagons"/>
    <dgm:cxn modelId="{2C8890F5-7756-483B-B79F-0764B79E86E2}" srcId="{94614FEF-A4A5-487E-86CB-030DE731391B}" destId="{8871B2A5-BDD0-4F59-AE1E-DE433DD93D61}" srcOrd="0" destOrd="0" parTransId="{A30C3E4F-DD6A-4F32-983D-739B05874BDF}" sibTransId="{9C9F3346-33A8-4999-8591-17A948B7D232}"/>
    <dgm:cxn modelId="{AE9314B2-A179-EF40-AF05-FD039E92E7BB}" type="presParOf" srcId="{62187EC0-E9B7-4D43-82D5-D95121358C7C}" destId="{DF1453E6-637B-2F4F-8FF3-F636345B51AA}" srcOrd="0" destOrd="0" presId="urn:microsoft.com/office/officeart/2008/layout/AlternatingHexagons"/>
    <dgm:cxn modelId="{8F400911-005D-6448-8C26-3069465A68AA}" type="presParOf" srcId="{DF1453E6-637B-2F4F-8FF3-F636345B51AA}" destId="{81014726-2A2B-E947-932A-4AA8D1912207}" srcOrd="0" destOrd="0" presId="urn:microsoft.com/office/officeart/2008/layout/AlternatingHexagons"/>
    <dgm:cxn modelId="{29641740-FBF2-C14E-AD9F-BD0F26FB340B}" type="presParOf" srcId="{DF1453E6-637B-2F4F-8FF3-F636345B51AA}" destId="{4DC8CB7F-6B27-FC40-851C-5A6158B34909}" srcOrd="1" destOrd="0" presId="urn:microsoft.com/office/officeart/2008/layout/AlternatingHexagons"/>
    <dgm:cxn modelId="{314F81A1-DA3E-7841-B92F-1AC925DAC54A}" type="presParOf" srcId="{DF1453E6-637B-2F4F-8FF3-F636345B51AA}" destId="{6CB21B78-A4B8-374E-A5FA-F5A6D39018F6}" srcOrd="2" destOrd="0" presId="urn:microsoft.com/office/officeart/2008/layout/AlternatingHexagons"/>
    <dgm:cxn modelId="{C32B077B-89DE-034B-AEB9-A3611E5341AD}" type="presParOf" srcId="{DF1453E6-637B-2F4F-8FF3-F636345B51AA}" destId="{6E1ACD78-D93F-ED48-BEBF-10E8ADEFBC0D}" srcOrd="3" destOrd="0" presId="urn:microsoft.com/office/officeart/2008/layout/AlternatingHexagons"/>
    <dgm:cxn modelId="{DE4F583A-B16D-6748-AA69-ECFC59A41B3A}" type="presParOf" srcId="{DF1453E6-637B-2F4F-8FF3-F636345B51AA}" destId="{3E359294-CDFB-7C41-B521-6CCB856E6403}" srcOrd="4" destOrd="0" presId="urn:microsoft.com/office/officeart/2008/layout/AlternatingHexagons"/>
    <dgm:cxn modelId="{DB11CC40-CEDC-6B47-916B-16570B98FBE9}" type="presParOf" srcId="{62187EC0-E9B7-4D43-82D5-D95121358C7C}" destId="{836E2C96-4F32-154B-845D-126D427DE1C8}" srcOrd="1" destOrd="0" presId="urn:microsoft.com/office/officeart/2008/layout/AlternatingHexagons"/>
    <dgm:cxn modelId="{89261C77-324A-B544-B3D4-B7379ECB3DDC}" type="presParOf" srcId="{62187EC0-E9B7-4D43-82D5-D95121358C7C}" destId="{3F23BA37-D6EF-C546-857A-6367BBD2E5EF}" srcOrd="2" destOrd="0" presId="urn:microsoft.com/office/officeart/2008/layout/AlternatingHexagons"/>
    <dgm:cxn modelId="{0E5BB7C3-7562-5C4A-B730-9CF0E7687AF2}" type="presParOf" srcId="{3F23BA37-D6EF-C546-857A-6367BBD2E5EF}" destId="{526D7453-9406-474D-B879-251A2BA72713}" srcOrd="0" destOrd="0" presId="urn:microsoft.com/office/officeart/2008/layout/AlternatingHexagons"/>
    <dgm:cxn modelId="{7F514380-C9DE-5740-96E1-64FA479EF7D8}" type="presParOf" srcId="{3F23BA37-D6EF-C546-857A-6367BBD2E5EF}" destId="{60008CA1-F4F3-7F4F-B5AB-31E4AF9AE9B3}" srcOrd="1" destOrd="0" presId="urn:microsoft.com/office/officeart/2008/layout/AlternatingHexagons"/>
    <dgm:cxn modelId="{55DEA979-E20D-F842-A471-BB48428425A0}" type="presParOf" srcId="{3F23BA37-D6EF-C546-857A-6367BBD2E5EF}" destId="{2C8F0D56-4519-D04F-BF66-145C912DB873}" srcOrd="2" destOrd="0" presId="urn:microsoft.com/office/officeart/2008/layout/AlternatingHexagons"/>
    <dgm:cxn modelId="{65418148-3DBA-0747-9329-35EC9B7BCBD5}" type="presParOf" srcId="{3F23BA37-D6EF-C546-857A-6367BBD2E5EF}" destId="{C5ECEA3D-BEC3-5D4C-AE02-B54B62A57D37}" srcOrd="3" destOrd="0" presId="urn:microsoft.com/office/officeart/2008/layout/AlternatingHexagons"/>
    <dgm:cxn modelId="{48FB96ED-A609-AE4D-B800-F2F4E735AD15}" type="presParOf" srcId="{3F23BA37-D6EF-C546-857A-6367BBD2E5EF}" destId="{1009923B-CCEA-CA4A-BEDF-F8FE238D3876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C662FC-2B14-43B6-A7E3-C05B9D7EF84C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E2A5490-2A87-4DBE-86C0-A922207166F3}">
      <dgm:prSet/>
      <dgm:spPr/>
      <dgm:t>
        <a:bodyPr/>
        <a:lstStyle/>
        <a:p>
          <a:r>
            <a:rPr lang="en-US" dirty="0"/>
            <a:t>Run Container</a:t>
          </a:r>
        </a:p>
      </dgm:t>
    </dgm:pt>
    <dgm:pt modelId="{C9ACCD0A-9245-4291-91DA-87850EAB53C6}" type="parTrans" cxnId="{7412D00F-59D1-43AF-9F1D-68D3B015292F}">
      <dgm:prSet/>
      <dgm:spPr/>
      <dgm:t>
        <a:bodyPr/>
        <a:lstStyle/>
        <a:p>
          <a:endParaRPr lang="en-US"/>
        </a:p>
      </dgm:t>
    </dgm:pt>
    <dgm:pt modelId="{779ABCF6-6416-4DD9-9331-89F9481D1ED7}" type="sibTrans" cxnId="{7412D00F-59D1-43AF-9F1D-68D3B015292F}">
      <dgm:prSet/>
      <dgm:spPr/>
      <dgm:t>
        <a:bodyPr/>
        <a:lstStyle/>
        <a:p>
          <a:endParaRPr lang="en-US"/>
        </a:p>
      </dgm:t>
    </dgm:pt>
    <dgm:pt modelId="{C276FB33-28DF-4670-8BD2-B4923380F009}">
      <dgm:prSet/>
      <dgm:spPr/>
      <dgm:t>
        <a:bodyPr/>
        <a:lstStyle/>
        <a:p>
          <a:r>
            <a:rPr lang="en-US"/>
            <a:t>$ docker run &lt;image-name&gt;</a:t>
          </a:r>
        </a:p>
      </dgm:t>
    </dgm:pt>
    <dgm:pt modelId="{DB0B3C59-D448-4627-B51F-2F9F9875154A}" type="parTrans" cxnId="{B7A55347-278C-4E26-8D99-9C00456FE549}">
      <dgm:prSet/>
      <dgm:spPr/>
      <dgm:t>
        <a:bodyPr/>
        <a:lstStyle/>
        <a:p>
          <a:endParaRPr lang="en-US"/>
        </a:p>
      </dgm:t>
    </dgm:pt>
    <dgm:pt modelId="{9FBA8285-574A-4FFF-9FF9-1FF2E4574F4A}" type="sibTrans" cxnId="{B7A55347-278C-4E26-8D99-9C00456FE549}">
      <dgm:prSet/>
      <dgm:spPr/>
      <dgm:t>
        <a:bodyPr/>
        <a:lstStyle/>
        <a:p>
          <a:endParaRPr lang="en-US"/>
        </a:p>
      </dgm:t>
    </dgm:pt>
    <dgm:pt modelId="{7A0C7C98-F6B6-4920-9828-65A94D9CA707}">
      <dgm:prSet/>
      <dgm:spPr/>
      <dgm:t>
        <a:bodyPr/>
        <a:lstStyle/>
        <a:p>
          <a:r>
            <a:rPr lang="en-US" dirty="0"/>
            <a:t>Overriding default command</a:t>
          </a:r>
        </a:p>
      </dgm:t>
    </dgm:pt>
    <dgm:pt modelId="{12355E51-9DF4-4D6C-ABAE-EE0D924F4645}" type="parTrans" cxnId="{3F335AE1-E2AE-4FA8-9DC8-F5311822897A}">
      <dgm:prSet/>
      <dgm:spPr/>
      <dgm:t>
        <a:bodyPr/>
        <a:lstStyle/>
        <a:p>
          <a:endParaRPr lang="en-US"/>
        </a:p>
      </dgm:t>
    </dgm:pt>
    <dgm:pt modelId="{C3A4FB2C-1ABE-4985-8178-082DE22A3AF5}" type="sibTrans" cxnId="{3F335AE1-E2AE-4FA8-9DC8-F5311822897A}">
      <dgm:prSet/>
      <dgm:spPr/>
      <dgm:t>
        <a:bodyPr/>
        <a:lstStyle/>
        <a:p>
          <a:endParaRPr lang="en-US"/>
        </a:p>
      </dgm:t>
    </dgm:pt>
    <dgm:pt modelId="{A51C5DAB-F066-4DD7-BA00-ACC9BBDC4713}">
      <dgm:prSet/>
      <dgm:spPr/>
      <dgm:t>
        <a:bodyPr/>
        <a:lstStyle/>
        <a:p>
          <a:r>
            <a:rPr lang="en-US" dirty="0"/>
            <a:t>$ docker run &lt;image-name&gt; &lt;command!&gt;</a:t>
          </a:r>
        </a:p>
      </dgm:t>
    </dgm:pt>
    <dgm:pt modelId="{673300B7-DB2E-494E-BAA1-FE1F4354181F}" type="parTrans" cxnId="{EA4C4F9C-5848-493D-B793-2EF28912DB08}">
      <dgm:prSet/>
      <dgm:spPr/>
      <dgm:t>
        <a:bodyPr/>
        <a:lstStyle/>
        <a:p>
          <a:endParaRPr lang="en-US"/>
        </a:p>
      </dgm:t>
    </dgm:pt>
    <dgm:pt modelId="{45043B9F-19D1-4DE5-B0BC-8886912834F8}" type="sibTrans" cxnId="{EA4C4F9C-5848-493D-B793-2EF28912DB08}">
      <dgm:prSet/>
      <dgm:spPr/>
      <dgm:t>
        <a:bodyPr/>
        <a:lstStyle/>
        <a:p>
          <a:endParaRPr lang="en-US"/>
        </a:p>
      </dgm:t>
    </dgm:pt>
    <dgm:pt modelId="{219AE5EC-0F52-412B-BE3D-48B663D30AB8}">
      <dgm:prSet/>
      <dgm:spPr/>
      <dgm:t>
        <a:bodyPr/>
        <a:lstStyle/>
        <a:p>
          <a:r>
            <a:rPr lang="en-US" dirty="0"/>
            <a:t>Attached and Detached</a:t>
          </a:r>
        </a:p>
      </dgm:t>
    </dgm:pt>
    <dgm:pt modelId="{ACE19158-175E-4FA8-A325-F61324599FC5}" type="parTrans" cxnId="{F36D81D1-5C83-4F6E-9007-FA49DCEA2BED}">
      <dgm:prSet/>
      <dgm:spPr/>
      <dgm:t>
        <a:bodyPr/>
        <a:lstStyle/>
        <a:p>
          <a:endParaRPr lang="en-US"/>
        </a:p>
      </dgm:t>
    </dgm:pt>
    <dgm:pt modelId="{85BFAA93-3088-42B5-AF48-C59E4758E219}" type="sibTrans" cxnId="{F36D81D1-5C83-4F6E-9007-FA49DCEA2BED}">
      <dgm:prSet/>
      <dgm:spPr/>
      <dgm:t>
        <a:bodyPr/>
        <a:lstStyle/>
        <a:p>
          <a:endParaRPr lang="en-US"/>
        </a:p>
      </dgm:t>
    </dgm:pt>
    <dgm:pt modelId="{200FC440-67E0-426C-BEC9-2892E913A057}">
      <dgm:prSet/>
      <dgm:spPr/>
      <dgm:t>
        <a:bodyPr/>
        <a:lstStyle/>
        <a:p>
          <a:r>
            <a:rPr lang="en-US" dirty="0"/>
            <a:t>$ docker run –d &lt;image-name&gt;</a:t>
          </a:r>
        </a:p>
      </dgm:t>
    </dgm:pt>
    <dgm:pt modelId="{A6EF0CCE-C2BD-43F7-99C9-B11D91F00ADB}" type="parTrans" cxnId="{4EF422B8-C651-4E2A-8EBB-EA520B59518C}">
      <dgm:prSet/>
      <dgm:spPr/>
      <dgm:t>
        <a:bodyPr/>
        <a:lstStyle/>
        <a:p>
          <a:endParaRPr lang="en-US"/>
        </a:p>
      </dgm:t>
    </dgm:pt>
    <dgm:pt modelId="{F9C05CAC-4313-4903-9714-508AAE292478}" type="sibTrans" cxnId="{4EF422B8-C651-4E2A-8EBB-EA520B59518C}">
      <dgm:prSet/>
      <dgm:spPr/>
      <dgm:t>
        <a:bodyPr/>
        <a:lstStyle/>
        <a:p>
          <a:endParaRPr lang="en-US"/>
        </a:p>
      </dgm:t>
    </dgm:pt>
    <dgm:pt modelId="{842E5085-78A5-4DFD-A550-2C7BBC2C9DBE}">
      <dgm:prSet/>
      <dgm:spPr/>
      <dgm:t>
        <a:bodyPr/>
        <a:lstStyle/>
        <a:p>
          <a:r>
            <a:rPr lang="en-US"/>
            <a:t>$ docker attach &lt;container ID&gt;</a:t>
          </a:r>
        </a:p>
      </dgm:t>
    </dgm:pt>
    <dgm:pt modelId="{EB29EECF-55C8-4C0D-8265-ADA2925CCB25}" type="parTrans" cxnId="{1EF6C3FA-AE18-4D84-952A-4DF5DB8888BF}">
      <dgm:prSet/>
      <dgm:spPr/>
      <dgm:t>
        <a:bodyPr/>
        <a:lstStyle/>
        <a:p>
          <a:endParaRPr lang="en-US"/>
        </a:p>
      </dgm:t>
    </dgm:pt>
    <dgm:pt modelId="{A834FE6D-9DE3-4600-AA88-8BD72751D368}" type="sibTrans" cxnId="{1EF6C3FA-AE18-4D84-952A-4DF5DB8888BF}">
      <dgm:prSet/>
      <dgm:spPr/>
      <dgm:t>
        <a:bodyPr/>
        <a:lstStyle/>
        <a:p>
          <a:endParaRPr lang="en-US"/>
        </a:p>
      </dgm:t>
    </dgm:pt>
    <dgm:pt modelId="{3A2343DB-A2D7-4A70-BDB3-4EB16321038B}">
      <dgm:prSet/>
      <dgm:spPr/>
      <dgm:t>
        <a:bodyPr/>
        <a:lstStyle/>
        <a:p>
          <a:r>
            <a:rPr lang="en-US" dirty="0"/>
            <a:t>Interactive mode</a:t>
          </a:r>
        </a:p>
      </dgm:t>
    </dgm:pt>
    <dgm:pt modelId="{82BFC94A-81D9-4B57-B405-470800F8BCA9}" type="parTrans" cxnId="{87D6EC28-D18B-431D-AF0D-577A80709541}">
      <dgm:prSet/>
      <dgm:spPr/>
      <dgm:t>
        <a:bodyPr/>
        <a:lstStyle/>
        <a:p>
          <a:endParaRPr lang="en-US"/>
        </a:p>
      </dgm:t>
    </dgm:pt>
    <dgm:pt modelId="{BBF1EDEF-2063-4BE4-BD8E-C376F7853D68}" type="sibTrans" cxnId="{87D6EC28-D18B-431D-AF0D-577A80709541}">
      <dgm:prSet/>
      <dgm:spPr/>
      <dgm:t>
        <a:bodyPr/>
        <a:lstStyle/>
        <a:p>
          <a:endParaRPr lang="en-US"/>
        </a:p>
      </dgm:t>
    </dgm:pt>
    <dgm:pt modelId="{E2C68C46-517F-4FB4-AECC-5EDA98D808E4}">
      <dgm:prSet/>
      <dgm:spPr/>
      <dgm:t>
        <a:bodyPr/>
        <a:lstStyle/>
        <a:p>
          <a:r>
            <a:rPr lang="en-US"/>
            <a:t>$ docker run -i &lt;image-name&gt;</a:t>
          </a:r>
        </a:p>
      </dgm:t>
    </dgm:pt>
    <dgm:pt modelId="{565DD226-39C8-40DA-AFAA-6A7A49B3B738}" type="parTrans" cxnId="{E4993A7A-7EC3-4C37-B267-07E57CF84C6D}">
      <dgm:prSet/>
      <dgm:spPr/>
      <dgm:t>
        <a:bodyPr/>
        <a:lstStyle/>
        <a:p>
          <a:endParaRPr lang="en-US"/>
        </a:p>
      </dgm:t>
    </dgm:pt>
    <dgm:pt modelId="{905D0BA8-6DE8-4E99-B870-54B7B4E0ABC1}" type="sibTrans" cxnId="{E4993A7A-7EC3-4C37-B267-07E57CF84C6D}">
      <dgm:prSet/>
      <dgm:spPr/>
      <dgm:t>
        <a:bodyPr/>
        <a:lstStyle/>
        <a:p>
          <a:endParaRPr lang="en-US"/>
        </a:p>
      </dgm:t>
    </dgm:pt>
    <dgm:pt modelId="{CD94DC2C-8302-41C0-8520-5D6BD9CC8212}">
      <dgm:prSet/>
      <dgm:spPr/>
      <dgm:t>
        <a:bodyPr/>
        <a:lstStyle/>
        <a:p>
          <a:r>
            <a:rPr lang="en-US" dirty="0"/>
            <a:t>Port mapping</a:t>
          </a:r>
        </a:p>
      </dgm:t>
    </dgm:pt>
    <dgm:pt modelId="{C5873AAB-31F6-4CBB-955E-B606A63DCF54}" type="parTrans" cxnId="{EA58A101-F5EF-473C-878C-611DD367EA8C}">
      <dgm:prSet/>
      <dgm:spPr/>
      <dgm:t>
        <a:bodyPr/>
        <a:lstStyle/>
        <a:p>
          <a:endParaRPr lang="en-US"/>
        </a:p>
      </dgm:t>
    </dgm:pt>
    <dgm:pt modelId="{83EED56D-2D80-4E4B-AC26-E118252B42DD}" type="sibTrans" cxnId="{EA58A101-F5EF-473C-878C-611DD367EA8C}">
      <dgm:prSet/>
      <dgm:spPr/>
      <dgm:t>
        <a:bodyPr/>
        <a:lstStyle/>
        <a:p>
          <a:endParaRPr lang="en-US"/>
        </a:p>
      </dgm:t>
    </dgm:pt>
    <dgm:pt modelId="{0689FF4C-6147-40B2-A151-090106892509}">
      <dgm:prSet/>
      <dgm:spPr/>
      <dgm:t>
        <a:bodyPr/>
        <a:lstStyle/>
        <a:p>
          <a:r>
            <a:rPr lang="en-US" dirty="0"/>
            <a:t>$ docker run –p </a:t>
          </a:r>
          <a:r>
            <a:rPr lang="en-US" dirty="0" err="1"/>
            <a:t>host:container</a:t>
          </a:r>
          <a:r>
            <a:rPr lang="en-US" dirty="0"/>
            <a:t> &lt;image-name&gt;</a:t>
          </a:r>
        </a:p>
      </dgm:t>
    </dgm:pt>
    <dgm:pt modelId="{8957AF0F-7A96-4FDC-8380-E11ADA4FC30D}" type="parTrans" cxnId="{7978B1CE-D350-4CE0-A00F-C0E09D958620}">
      <dgm:prSet/>
      <dgm:spPr/>
      <dgm:t>
        <a:bodyPr/>
        <a:lstStyle/>
        <a:p>
          <a:endParaRPr lang="en-US"/>
        </a:p>
      </dgm:t>
    </dgm:pt>
    <dgm:pt modelId="{5B18A82B-0D91-4066-87D6-4B20480104DE}" type="sibTrans" cxnId="{7978B1CE-D350-4CE0-A00F-C0E09D958620}">
      <dgm:prSet/>
      <dgm:spPr/>
      <dgm:t>
        <a:bodyPr/>
        <a:lstStyle/>
        <a:p>
          <a:endParaRPr lang="en-US"/>
        </a:p>
      </dgm:t>
    </dgm:pt>
    <dgm:pt modelId="{55DFD10C-348E-435F-8226-6C3F112A8920}">
      <dgm:prSet/>
      <dgm:spPr/>
      <dgm:t>
        <a:bodyPr/>
        <a:lstStyle/>
        <a:p>
          <a:r>
            <a:rPr lang="en-US" dirty="0"/>
            <a:t>Volume mapping</a:t>
          </a:r>
        </a:p>
      </dgm:t>
    </dgm:pt>
    <dgm:pt modelId="{5823EA90-B2CA-4E91-A38A-E5E1C7334568}" type="parTrans" cxnId="{A77FF11B-6562-4F4F-8669-458B48FCD053}">
      <dgm:prSet/>
      <dgm:spPr/>
      <dgm:t>
        <a:bodyPr/>
        <a:lstStyle/>
        <a:p>
          <a:endParaRPr lang="en-US"/>
        </a:p>
      </dgm:t>
    </dgm:pt>
    <dgm:pt modelId="{2ED9CF7A-2138-4743-B1F7-4D7786D20BEC}" type="sibTrans" cxnId="{A77FF11B-6562-4F4F-8669-458B48FCD053}">
      <dgm:prSet/>
      <dgm:spPr/>
      <dgm:t>
        <a:bodyPr/>
        <a:lstStyle/>
        <a:p>
          <a:endParaRPr lang="en-US"/>
        </a:p>
      </dgm:t>
    </dgm:pt>
    <dgm:pt modelId="{A0596254-11B5-4212-A205-C9FFF6840581}">
      <dgm:prSet/>
      <dgm:spPr/>
      <dgm:t>
        <a:bodyPr/>
        <a:lstStyle/>
        <a:p>
          <a:r>
            <a:rPr lang="en-US"/>
            <a:t>$ docker run –v host:container &lt;image-name&gt;</a:t>
          </a:r>
        </a:p>
      </dgm:t>
    </dgm:pt>
    <dgm:pt modelId="{ABD5D046-2864-4288-AA54-CCCC05A9A8A4}" type="parTrans" cxnId="{2438966C-9D26-4783-B903-6B9903B8580D}">
      <dgm:prSet/>
      <dgm:spPr/>
      <dgm:t>
        <a:bodyPr/>
        <a:lstStyle/>
        <a:p>
          <a:endParaRPr lang="en-US"/>
        </a:p>
      </dgm:t>
    </dgm:pt>
    <dgm:pt modelId="{5D12E8C0-7C72-4B73-9324-E4B0A8E6CC48}" type="sibTrans" cxnId="{2438966C-9D26-4783-B903-6B9903B8580D}">
      <dgm:prSet/>
      <dgm:spPr/>
      <dgm:t>
        <a:bodyPr/>
        <a:lstStyle/>
        <a:p>
          <a:endParaRPr lang="en-US"/>
        </a:p>
      </dgm:t>
    </dgm:pt>
    <dgm:pt modelId="{FC338B51-C6A8-4413-89AA-390C8BA9084B}">
      <dgm:prSet/>
      <dgm:spPr/>
      <dgm:t>
        <a:bodyPr/>
        <a:lstStyle/>
        <a:p>
          <a:r>
            <a:rPr lang="en-US" dirty="0"/>
            <a:t>Inspect container </a:t>
          </a:r>
        </a:p>
      </dgm:t>
    </dgm:pt>
    <dgm:pt modelId="{ED87406F-1D0F-49C8-9A19-459FE5B41198}" type="parTrans" cxnId="{02B2CAB6-5294-4C79-9961-0F710AEEC660}">
      <dgm:prSet/>
      <dgm:spPr/>
      <dgm:t>
        <a:bodyPr/>
        <a:lstStyle/>
        <a:p>
          <a:endParaRPr lang="en-US"/>
        </a:p>
      </dgm:t>
    </dgm:pt>
    <dgm:pt modelId="{40DD69AF-C3C4-460E-8E76-C07F08D0B7A5}" type="sibTrans" cxnId="{02B2CAB6-5294-4C79-9961-0F710AEEC660}">
      <dgm:prSet/>
      <dgm:spPr/>
      <dgm:t>
        <a:bodyPr/>
        <a:lstStyle/>
        <a:p>
          <a:endParaRPr lang="en-US"/>
        </a:p>
      </dgm:t>
    </dgm:pt>
    <dgm:pt modelId="{54C54A86-25C3-4065-BF0E-62AF3B6364E7}">
      <dgm:prSet/>
      <dgm:spPr/>
      <dgm:t>
        <a:bodyPr/>
        <a:lstStyle/>
        <a:p>
          <a:r>
            <a:rPr lang="en-US" dirty="0"/>
            <a:t>$ docker inspect &lt;container-name&gt;</a:t>
          </a:r>
        </a:p>
      </dgm:t>
    </dgm:pt>
    <dgm:pt modelId="{3A3A5C59-79DC-4570-82CD-ED7D82AA5FA4}" type="parTrans" cxnId="{7A53E167-F8E3-47F7-8AEC-FBD21F5C5AAB}">
      <dgm:prSet/>
      <dgm:spPr/>
      <dgm:t>
        <a:bodyPr/>
        <a:lstStyle/>
        <a:p>
          <a:endParaRPr lang="en-US"/>
        </a:p>
      </dgm:t>
    </dgm:pt>
    <dgm:pt modelId="{1712C7B8-99BD-46A8-BE93-73D0EE5360D5}" type="sibTrans" cxnId="{7A53E167-F8E3-47F7-8AEC-FBD21F5C5AAB}">
      <dgm:prSet/>
      <dgm:spPr/>
      <dgm:t>
        <a:bodyPr/>
        <a:lstStyle/>
        <a:p>
          <a:endParaRPr lang="en-US"/>
        </a:p>
      </dgm:t>
    </dgm:pt>
    <dgm:pt modelId="{489AEE2A-FF96-470E-B2A6-DA4D7F0D66B5}">
      <dgm:prSet/>
      <dgm:spPr/>
      <dgm:t>
        <a:bodyPr/>
        <a:lstStyle/>
        <a:p>
          <a:r>
            <a:rPr lang="en-US" dirty="0"/>
            <a:t>Stop container</a:t>
          </a:r>
        </a:p>
      </dgm:t>
    </dgm:pt>
    <dgm:pt modelId="{A3073F04-F908-4E67-82CF-5E7F9EBDA578}" type="parTrans" cxnId="{7F5FAA83-0869-4444-85BC-828760750F2B}">
      <dgm:prSet/>
      <dgm:spPr/>
      <dgm:t>
        <a:bodyPr/>
        <a:lstStyle/>
        <a:p>
          <a:endParaRPr lang="en-US"/>
        </a:p>
      </dgm:t>
    </dgm:pt>
    <dgm:pt modelId="{5C014117-5C39-44B9-BC11-658CE1A7A963}" type="sibTrans" cxnId="{7F5FAA83-0869-4444-85BC-828760750F2B}">
      <dgm:prSet/>
      <dgm:spPr/>
      <dgm:t>
        <a:bodyPr/>
        <a:lstStyle/>
        <a:p>
          <a:endParaRPr lang="en-US"/>
        </a:p>
      </dgm:t>
    </dgm:pt>
    <dgm:pt modelId="{0B054150-D544-2646-B058-533C3DC4178D}">
      <dgm:prSet/>
      <dgm:spPr/>
      <dgm:t>
        <a:bodyPr/>
        <a:lstStyle/>
        <a:p>
          <a:r>
            <a:rPr lang="en-US" dirty="0"/>
            <a:t> $ docker stop CONTAINER</a:t>
          </a:r>
        </a:p>
      </dgm:t>
    </dgm:pt>
    <dgm:pt modelId="{DEBF5A15-CC1B-1D40-A309-9227C030614E}" type="parTrans" cxnId="{06787579-ACE0-7C44-BA38-EA00B045FE5B}">
      <dgm:prSet/>
      <dgm:spPr/>
      <dgm:t>
        <a:bodyPr/>
        <a:lstStyle/>
        <a:p>
          <a:endParaRPr lang="en-US"/>
        </a:p>
      </dgm:t>
    </dgm:pt>
    <dgm:pt modelId="{A968AD3E-01B1-5448-9EA4-50F615CD6BC4}" type="sibTrans" cxnId="{06787579-ACE0-7C44-BA38-EA00B045FE5B}">
      <dgm:prSet/>
      <dgm:spPr/>
      <dgm:t>
        <a:bodyPr/>
        <a:lstStyle/>
        <a:p>
          <a:endParaRPr lang="en-US"/>
        </a:p>
      </dgm:t>
    </dgm:pt>
    <dgm:pt modelId="{FEC64AA8-9071-F94C-9FBF-975ECE65CB63}">
      <dgm:prSet/>
      <dgm:spPr/>
      <dgm:t>
        <a:bodyPr/>
        <a:lstStyle/>
        <a:p>
          <a:r>
            <a:rPr lang="en-US" dirty="0"/>
            <a:t>List all images</a:t>
          </a:r>
        </a:p>
      </dgm:t>
    </dgm:pt>
    <dgm:pt modelId="{735C361F-36A1-5D4E-913F-833A31249F0D}" type="parTrans" cxnId="{D82DBF04-364C-0E43-88C8-565F78B0491A}">
      <dgm:prSet/>
      <dgm:spPr/>
      <dgm:t>
        <a:bodyPr/>
        <a:lstStyle/>
        <a:p>
          <a:endParaRPr lang="en-US"/>
        </a:p>
      </dgm:t>
    </dgm:pt>
    <dgm:pt modelId="{05D5C4AC-2312-9245-802B-F070E57DD0E1}" type="sibTrans" cxnId="{D82DBF04-364C-0E43-88C8-565F78B0491A}">
      <dgm:prSet/>
      <dgm:spPr/>
      <dgm:t>
        <a:bodyPr/>
        <a:lstStyle/>
        <a:p>
          <a:endParaRPr lang="en-US"/>
        </a:p>
      </dgm:t>
    </dgm:pt>
    <dgm:pt modelId="{B604A473-2DD1-1F4B-BF46-063D674E068B}">
      <dgm:prSet/>
      <dgm:spPr/>
      <dgm:t>
        <a:bodyPr/>
        <a:lstStyle/>
        <a:p>
          <a:r>
            <a:rPr lang="en-US" dirty="0"/>
            <a:t>$ docker images -a</a:t>
          </a:r>
        </a:p>
      </dgm:t>
    </dgm:pt>
    <dgm:pt modelId="{668E16A6-767F-FC40-8986-DB7351B65404}" type="parTrans" cxnId="{FC0B88AF-B7F8-6F41-BC83-E61650D4D79E}">
      <dgm:prSet/>
      <dgm:spPr/>
      <dgm:t>
        <a:bodyPr/>
        <a:lstStyle/>
        <a:p>
          <a:endParaRPr lang="en-US"/>
        </a:p>
      </dgm:t>
    </dgm:pt>
    <dgm:pt modelId="{5794867D-D1D1-894F-9E5E-FCC98FC69BF1}" type="sibTrans" cxnId="{FC0B88AF-B7F8-6F41-BC83-E61650D4D79E}">
      <dgm:prSet/>
      <dgm:spPr/>
      <dgm:t>
        <a:bodyPr/>
        <a:lstStyle/>
        <a:p>
          <a:endParaRPr lang="en-US"/>
        </a:p>
      </dgm:t>
    </dgm:pt>
    <dgm:pt modelId="{1350FF61-FCDC-3947-9143-AF0659FCC3AF}">
      <dgm:prSet/>
      <dgm:spPr/>
      <dgm:t>
        <a:bodyPr/>
        <a:lstStyle/>
        <a:p>
          <a:pPr rtl="0"/>
          <a:r>
            <a:rPr lang="en-US" dirty="0"/>
            <a:t>List all containers </a:t>
          </a:r>
        </a:p>
      </dgm:t>
    </dgm:pt>
    <dgm:pt modelId="{E1D6BCFF-5E88-D646-89B9-5ECB6451927E}" type="parTrans" cxnId="{90629E32-70C1-D244-9150-6E17E521CF8A}">
      <dgm:prSet/>
      <dgm:spPr/>
      <dgm:t>
        <a:bodyPr/>
        <a:lstStyle/>
        <a:p>
          <a:endParaRPr lang="en-US"/>
        </a:p>
      </dgm:t>
    </dgm:pt>
    <dgm:pt modelId="{B355E334-63D1-AD48-88DA-24C9C2BE579F}" type="sibTrans" cxnId="{90629E32-70C1-D244-9150-6E17E521CF8A}">
      <dgm:prSet/>
      <dgm:spPr/>
      <dgm:t>
        <a:bodyPr/>
        <a:lstStyle/>
        <a:p>
          <a:endParaRPr lang="en-US"/>
        </a:p>
      </dgm:t>
    </dgm:pt>
    <dgm:pt modelId="{20C41228-CB6F-F84B-9C2D-C44535A5ABC4}">
      <dgm:prSet/>
      <dgm:spPr/>
      <dgm:t>
        <a:bodyPr/>
        <a:lstStyle/>
        <a:p>
          <a:pPr rtl="0"/>
          <a:r>
            <a:rPr lang="en-US" dirty="0"/>
            <a:t>$ docker </a:t>
          </a:r>
          <a:r>
            <a:rPr lang="en-US" dirty="0" err="1"/>
            <a:t>ps</a:t>
          </a:r>
          <a:r>
            <a:rPr lang="en-US" dirty="0"/>
            <a:t> -a</a:t>
          </a:r>
        </a:p>
      </dgm:t>
    </dgm:pt>
    <dgm:pt modelId="{D3C75E75-7029-A246-8F5C-D53FB156F282}" type="parTrans" cxnId="{322CA4AB-62B1-2C4C-8404-56A275F8491E}">
      <dgm:prSet/>
      <dgm:spPr/>
      <dgm:t>
        <a:bodyPr/>
        <a:lstStyle/>
        <a:p>
          <a:endParaRPr lang="en-US"/>
        </a:p>
      </dgm:t>
    </dgm:pt>
    <dgm:pt modelId="{ED17068E-F195-9B4A-95E8-2C5E8314C090}" type="sibTrans" cxnId="{322CA4AB-62B1-2C4C-8404-56A275F8491E}">
      <dgm:prSet/>
      <dgm:spPr/>
      <dgm:t>
        <a:bodyPr/>
        <a:lstStyle/>
        <a:p>
          <a:endParaRPr lang="en-US"/>
        </a:p>
      </dgm:t>
    </dgm:pt>
    <dgm:pt modelId="{392BD80C-B71F-7349-82EF-D227B7986813}" type="pres">
      <dgm:prSet presAssocID="{4FC662FC-2B14-43B6-A7E3-C05B9D7EF84C}" presName="Name0" presStyleCnt="0">
        <dgm:presLayoutVars>
          <dgm:dir/>
          <dgm:animLvl val="lvl"/>
          <dgm:resizeHandles val="exact"/>
        </dgm:presLayoutVars>
      </dgm:prSet>
      <dgm:spPr/>
    </dgm:pt>
    <dgm:pt modelId="{80CA8F34-7FAD-1042-A6A6-3129EBBD86C8}" type="pres">
      <dgm:prSet presAssocID="{8E2A5490-2A87-4DBE-86C0-A922207166F3}" presName="linNode" presStyleCnt="0"/>
      <dgm:spPr/>
    </dgm:pt>
    <dgm:pt modelId="{4821904C-FFB5-4444-BB20-21F3B4508261}" type="pres">
      <dgm:prSet presAssocID="{8E2A5490-2A87-4DBE-86C0-A922207166F3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EA439F4F-5071-294D-9866-B42028A6F30C}" type="pres">
      <dgm:prSet presAssocID="{8E2A5490-2A87-4DBE-86C0-A922207166F3}" presName="descendantText" presStyleLbl="alignAccFollowNode1" presStyleIdx="0" presStyleCnt="10">
        <dgm:presLayoutVars>
          <dgm:bulletEnabled val="1"/>
        </dgm:presLayoutVars>
      </dgm:prSet>
      <dgm:spPr/>
    </dgm:pt>
    <dgm:pt modelId="{BA0F4424-79CD-CD4A-9DB0-429CA1E6D6E7}" type="pres">
      <dgm:prSet presAssocID="{779ABCF6-6416-4DD9-9331-89F9481D1ED7}" presName="sp" presStyleCnt="0"/>
      <dgm:spPr/>
    </dgm:pt>
    <dgm:pt modelId="{846A3021-8EAE-5047-9E5F-F624086498A7}" type="pres">
      <dgm:prSet presAssocID="{7A0C7C98-F6B6-4920-9828-65A94D9CA707}" presName="linNode" presStyleCnt="0"/>
      <dgm:spPr/>
    </dgm:pt>
    <dgm:pt modelId="{7FF8F871-F498-444E-86ED-3FDA97078C3F}" type="pres">
      <dgm:prSet presAssocID="{7A0C7C98-F6B6-4920-9828-65A94D9CA707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CC72B900-D6EE-0D47-82E9-30CDC568FB9A}" type="pres">
      <dgm:prSet presAssocID="{7A0C7C98-F6B6-4920-9828-65A94D9CA707}" presName="descendantText" presStyleLbl="alignAccFollowNode1" presStyleIdx="1" presStyleCnt="10">
        <dgm:presLayoutVars>
          <dgm:bulletEnabled val="1"/>
        </dgm:presLayoutVars>
      </dgm:prSet>
      <dgm:spPr/>
    </dgm:pt>
    <dgm:pt modelId="{BED59F76-FF1F-DA4D-A364-DF0A13CE6181}" type="pres">
      <dgm:prSet presAssocID="{C3A4FB2C-1ABE-4985-8178-082DE22A3AF5}" presName="sp" presStyleCnt="0"/>
      <dgm:spPr/>
    </dgm:pt>
    <dgm:pt modelId="{ECC5358E-8B43-0F42-A864-39442EC37B1B}" type="pres">
      <dgm:prSet presAssocID="{219AE5EC-0F52-412B-BE3D-48B663D30AB8}" presName="linNode" presStyleCnt="0"/>
      <dgm:spPr/>
    </dgm:pt>
    <dgm:pt modelId="{F818EFF4-3F6F-9D42-89FE-B0C7603FA369}" type="pres">
      <dgm:prSet presAssocID="{219AE5EC-0F52-412B-BE3D-48B663D30AB8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0F720926-A559-CD40-9BD7-0FE538DD4AAF}" type="pres">
      <dgm:prSet presAssocID="{219AE5EC-0F52-412B-BE3D-48B663D30AB8}" presName="descendantText" presStyleLbl="alignAccFollowNode1" presStyleIdx="2" presStyleCnt="10">
        <dgm:presLayoutVars>
          <dgm:bulletEnabled val="1"/>
        </dgm:presLayoutVars>
      </dgm:prSet>
      <dgm:spPr/>
    </dgm:pt>
    <dgm:pt modelId="{22B263F5-B33C-3C4D-851D-B4219AD00BC3}" type="pres">
      <dgm:prSet presAssocID="{85BFAA93-3088-42B5-AF48-C59E4758E219}" presName="sp" presStyleCnt="0"/>
      <dgm:spPr/>
    </dgm:pt>
    <dgm:pt modelId="{622860BF-2967-A342-A3E4-27FC0DFE13BD}" type="pres">
      <dgm:prSet presAssocID="{3A2343DB-A2D7-4A70-BDB3-4EB16321038B}" presName="linNode" presStyleCnt="0"/>
      <dgm:spPr/>
    </dgm:pt>
    <dgm:pt modelId="{832B029F-1F46-5A4D-A4B2-AC5201187C05}" type="pres">
      <dgm:prSet presAssocID="{3A2343DB-A2D7-4A70-BDB3-4EB16321038B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DB9215D1-AF62-7243-B18F-226D757C5A0E}" type="pres">
      <dgm:prSet presAssocID="{3A2343DB-A2D7-4A70-BDB3-4EB16321038B}" presName="descendantText" presStyleLbl="alignAccFollowNode1" presStyleIdx="3" presStyleCnt="10">
        <dgm:presLayoutVars>
          <dgm:bulletEnabled val="1"/>
        </dgm:presLayoutVars>
      </dgm:prSet>
      <dgm:spPr/>
    </dgm:pt>
    <dgm:pt modelId="{3CBFB49F-07E8-CA49-A89E-54E216783E5F}" type="pres">
      <dgm:prSet presAssocID="{BBF1EDEF-2063-4BE4-BD8E-C376F7853D68}" presName="sp" presStyleCnt="0"/>
      <dgm:spPr/>
    </dgm:pt>
    <dgm:pt modelId="{CB634886-FE12-0B4F-9639-B9BFACB67AF0}" type="pres">
      <dgm:prSet presAssocID="{CD94DC2C-8302-41C0-8520-5D6BD9CC8212}" presName="linNode" presStyleCnt="0"/>
      <dgm:spPr/>
    </dgm:pt>
    <dgm:pt modelId="{74F1184E-77E3-CF49-96DB-BA3AE6AB9D1B}" type="pres">
      <dgm:prSet presAssocID="{CD94DC2C-8302-41C0-8520-5D6BD9CC8212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3A0B4BF1-96CF-F244-8398-E17616984E5B}" type="pres">
      <dgm:prSet presAssocID="{CD94DC2C-8302-41C0-8520-5D6BD9CC8212}" presName="descendantText" presStyleLbl="alignAccFollowNode1" presStyleIdx="4" presStyleCnt="10">
        <dgm:presLayoutVars>
          <dgm:bulletEnabled val="1"/>
        </dgm:presLayoutVars>
      </dgm:prSet>
      <dgm:spPr/>
    </dgm:pt>
    <dgm:pt modelId="{888992EA-F05D-8749-8B19-71F6E74F0A35}" type="pres">
      <dgm:prSet presAssocID="{83EED56D-2D80-4E4B-AC26-E118252B42DD}" presName="sp" presStyleCnt="0"/>
      <dgm:spPr/>
    </dgm:pt>
    <dgm:pt modelId="{B025BA3B-4608-D849-863A-EA5F0DAC0453}" type="pres">
      <dgm:prSet presAssocID="{55DFD10C-348E-435F-8226-6C3F112A8920}" presName="linNode" presStyleCnt="0"/>
      <dgm:spPr/>
    </dgm:pt>
    <dgm:pt modelId="{E95D937A-7442-3F46-9167-892405AAF7DB}" type="pres">
      <dgm:prSet presAssocID="{55DFD10C-348E-435F-8226-6C3F112A8920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F1009A52-6D47-9C43-B454-AAE95C8E54F9}" type="pres">
      <dgm:prSet presAssocID="{55DFD10C-348E-435F-8226-6C3F112A8920}" presName="descendantText" presStyleLbl="alignAccFollowNode1" presStyleIdx="5" presStyleCnt="10">
        <dgm:presLayoutVars>
          <dgm:bulletEnabled val="1"/>
        </dgm:presLayoutVars>
      </dgm:prSet>
      <dgm:spPr/>
    </dgm:pt>
    <dgm:pt modelId="{B7E7601B-B770-F142-9FC1-8A5FC409E1E3}" type="pres">
      <dgm:prSet presAssocID="{2ED9CF7A-2138-4743-B1F7-4D7786D20BEC}" presName="sp" presStyleCnt="0"/>
      <dgm:spPr/>
    </dgm:pt>
    <dgm:pt modelId="{268A27D6-2543-734B-8D7C-7FE7ACC4A075}" type="pres">
      <dgm:prSet presAssocID="{FC338B51-C6A8-4413-89AA-390C8BA9084B}" presName="linNode" presStyleCnt="0"/>
      <dgm:spPr/>
    </dgm:pt>
    <dgm:pt modelId="{7EF3063A-5C8B-1142-889D-D3AA1A337C44}" type="pres">
      <dgm:prSet presAssocID="{FC338B51-C6A8-4413-89AA-390C8BA9084B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3F29D0D7-2E14-7C4E-B219-1980FAB1AE74}" type="pres">
      <dgm:prSet presAssocID="{FC338B51-C6A8-4413-89AA-390C8BA9084B}" presName="descendantText" presStyleLbl="alignAccFollowNode1" presStyleIdx="6" presStyleCnt="10">
        <dgm:presLayoutVars>
          <dgm:bulletEnabled val="1"/>
        </dgm:presLayoutVars>
      </dgm:prSet>
      <dgm:spPr/>
    </dgm:pt>
    <dgm:pt modelId="{1DC8B690-B332-8148-8925-9B3C49E27E44}" type="pres">
      <dgm:prSet presAssocID="{40DD69AF-C3C4-460E-8E76-C07F08D0B7A5}" presName="sp" presStyleCnt="0"/>
      <dgm:spPr/>
    </dgm:pt>
    <dgm:pt modelId="{3D02EB1B-8B9C-2C48-B584-DC0819E33BC4}" type="pres">
      <dgm:prSet presAssocID="{489AEE2A-FF96-470E-B2A6-DA4D7F0D66B5}" presName="linNode" presStyleCnt="0"/>
      <dgm:spPr/>
    </dgm:pt>
    <dgm:pt modelId="{EC9B1D10-FCB9-154E-930E-28440F55688F}" type="pres">
      <dgm:prSet presAssocID="{489AEE2A-FF96-470E-B2A6-DA4D7F0D66B5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3A363EB1-4F82-AD47-BB42-D4FE9F98E92F}" type="pres">
      <dgm:prSet presAssocID="{489AEE2A-FF96-470E-B2A6-DA4D7F0D66B5}" presName="descendantText" presStyleLbl="alignAccFollowNode1" presStyleIdx="7" presStyleCnt="10">
        <dgm:presLayoutVars>
          <dgm:bulletEnabled val="1"/>
        </dgm:presLayoutVars>
      </dgm:prSet>
      <dgm:spPr/>
    </dgm:pt>
    <dgm:pt modelId="{22131D77-B636-CC4D-9099-BFF0A0664A32}" type="pres">
      <dgm:prSet presAssocID="{5C014117-5C39-44B9-BC11-658CE1A7A963}" presName="sp" presStyleCnt="0"/>
      <dgm:spPr/>
    </dgm:pt>
    <dgm:pt modelId="{09249686-9481-E64D-A6F7-143E3239DDAF}" type="pres">
      <dgm:prSet presAssocID="{FEC64AA8-9071-F94C-9FBF-975ECE65CB63}" presName="linNode" presStyleCnt="0"/>
      <dgm:spPr/>
    </dgm:pt>
    <dgm:pt modelId="{8C0727BF-6E0E-F241-BC5C-4C663896300F}" type="pres">
      <dgm:prSet presAssocID="{FEC64AA8-9071-F94C-9FBF-975ECE65CB63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8BAE3648-6B60-7C45-9EC8-01D1AC59C777}" type="pres">
      <dgm:prSet presAssocID="{FEC64AA8-9071-F94C-9FBF-975ECE65CB63}" presName="descendantText" presStyleLbl="alignAccFollowNode1" presStyleIdx="8" presStyleCnt="10">
        <dgm:presLayoutVars>
          <dgm:bulletEnabled val="1"/>
        </dgm:presLayoutVars>
      </dgm:prSet>
      <dgm:spPr/>
    </dgm:pt>
    <dgm:pt modelId="{9D36477A-D639-2146-9650-79AD3841B47B}" type="pres">
      <dgm:prSet presAssocID="{05D5C4AC-2312-9245-802B-F070E57DD0E1}" presName="sp" presStyleCnt="0"/>
      <dgm:spPr/>
    </dgm:pt>
    <dgm:pt modelId="{80464892-0D75-8842-B986-BF4C5098BC32}" type="pres">
      <dgm:prSet presAssocID="{1350FF61-FCDC-3947-9143-AF0659FCC3AF}" presName="linNode" presStyleCnt="0"/>
      <dgm:spPr/>
    </dgm:pt>
    <dgm:pt modelId="{BCF33704-ABB5-EF4D-8931-70DC7F379359}" type="pres">
      <dgm:prSet presAssocID="{1350FF61-FCDC-3947-9143-AF0659FCC3AF}" presName="parentText" presStyleLbl="node1" presStyleIdx="9" presStyleCnt="10">
        <dgm:presLayoutVars>
          <dgm:chMax val="1"/>
          <dgm:bulletEnabled val="1"/>
        </dgm:presLayoutVars>
      </dgm:prSet>
      <dgm:spPr/>
    </dgm:pt>
    <dgm:pt modelId="{F3946F1A-5D83-6646-AABD-EAFEE24C5578}" type="pres">
      <dgm:prSet presAssocID="{1350FF61-FCDC-3947-9143-AF0659FCC3AF}" presName="descendantText" presStyleLbl="alignAccFollowNode1" presStyleIdx="9" presStyleCnt="10">
        <dgm:presLayoutVars>
          <dgm:bulletEnabled val="1"/>
        </dgm:presLayoutVars>
      </dgm:prSet>
      <dgm:spPr/>
    </dgm:pt>
  </dgm:ptLst>
  <dgm:cxnLst>
    <dgm:cxn modelId="{EA58A101-F5EF-473C-878C-611DD367EA8C}" srcId="{4FC662FC-2B14-43B6-A7E3-C05B9D7EF84C}" destId="{CD94DC2C-8302-41C0-8520-5D6BD9CC8212}" srcOrd="4" destOrd="0" parTransId="{C5873AAB-31F6-4CBB-955E-B606A63DCF54}" sibTransId="{83EED56D-2D80-4E4B-AC26-E118252B42DD}"/>
    <dgm:cxn modelId="{D82DBF04-364C-0E43-88C8-565F78B0491A}" srcId="{4FC662FC-2B14-43B6-A7E3-C05B9D7EF84C}" destId="{FEC64AA8-9071-F94C-9FBF-975ECE65CB63}" srcOrd="8" destOrd="0" parTransId="{735C361F-36A1-5D4E-913F-833A31249F0D}" sibTransId="{05D5C4AC-2312-9245-802B-F070E57DD0E1}"/>
    <dgm:cxn modelId="{7412D00F-59D1-43AF-9F1D-68D3B015292F}" srcId="{4FC662FC-2B14-43B6-A7E3-C05B9D7EF84C}" destId="{8E2A5490-2A87-4DBE-86C0-A922207166F3}" srcOrd="0" destOrd="0" parTransId="{C9ACCD0A-9245-4291-91DA-87850EAB53C6}" sibTransId="{779ABCF6-6416-4DD9-9331-89F9481D1ED7}"/>
    <dgm:cxn modelId="{C5CA9C12-1318-B747-A2A3-15F00FE6DDD4}" type="presOf" srcId="{FC338B51-C6A8-4413-89AA-390C8BA9084B}" destId="{7EF3063A-5C8B-1142-889D-D3AA1A337C44}" srcOrd="0" destOrd="0" presId="urn:microsoft.com/office/officeart/2005/8/layout/vList5"/>
    <dgm:cxn modelId="{FA0F5519-7C00-3644-A3EF-DE2C67D5638A}" type="presOf" srcId="{B604A473-2DD1-1F4B-BF46-063D674E068B}" destId="{8BAE3648-6B60-7C45-9EC8-01D1AC59C777}" srcOrd="0" destOrd="0" presId="urn:microsoft.com/office/officeart/2005/8/layout/vList5"/>
    <dgm:cxn modelId="{A77FF11B-6562-4F4F-8669-458B48FCD053}" srcId="{4FC662FC-2B14-43B6-A7E3-C05B9D7EF84C}" destId="{55DFD10C-348E-435F-8226-6C3F112A8920}" srcOrd="5" destOrd="0" parTransId="{5823EA90-B2CA-4E91-A38A-E5E1C7334568}" sibTransId="{2ED9CF7A-2138-4743-B1F7-4D7786D20BEC}"/>
    <dgm:cxn modelId="{D0710C26-8EE0-F046-AD61-5EF07272B265}" type="presOf" srcId="{842E5085-78A5-4DFD-A550-2C7BBC2C9DBE}" destId="{0F720926-A559-CD40-9BD7-0FE538DD4AAF}" srcOrd="0" destOrd="1" presId="urn:microsoft.com/office/officeart/2005/8/layout/vList5"/>
    <dgm:cxn modelId="{87D6EC28-D18B-431D-AF0D-577A80709541}" srcId="{4FC662FC-2B14-43B6-A7E3-C05B9D7EF84C}" destId="{3A2343DB-A2D7-4A70-BDB3-4EB16321038B}" srcOrd="3" destOrd="0" parTransId="{82BFC94A-81D9-4B57-B405-470800F8BCA9}" sibTransId="{BBF1EDEF-2063-4BE4-BD8E-C376F7853D68}"/>
    <dgm:cxn modelId="{90629E32-70C1-D244-9150-6E17E521CF8A}" srcId="{4FC662FC-2B14-43B6-A7E3-C05B9D7EF84C}" destId="{1350FF61-FCDC-3947-9143-AF0659FCC3AF}" srcOrd="9" destOrd="0" parTransId="{E1D6BCFF-5E88-D646-89B9-5ECB6451927E}" sibTransId="{B355E334-63D1-AD48-88DA-24C9C2BE579F}"/>
    <dgm:cxn modelId="{B7A55347-278C-4E26-8D99-9C00456FE549}" srcId="{8E2A5490-2A87-4DBE-86C0-A922207166F3}" destId="{C276FB33-28DF-4670-8BD2-B4923380F009}" srcOrd="0" destOrd="0" parTransId="{DB0B3C59-D448-4627-B51F-2F9F9875154A}" sibTransId="{9FBA8285-574A-4FFF-9FF9-1FF2E4574F4A}"/>
    <dgm:cxn modelId="{F89CB649-D4CF-AD41-91F3-2CA4721D1AE9}" type="presOf" srcId="{54C54A86-25C3-4065-BF0E-62AF3B6364E7}" destId="{3F29D0D7-2E14-7C4E-B219-1980FAB1AE74}" srcOrd="0" destOrd="0" presId="urn:microsoft.com/office/officeart/2005/8/layout/vList5"/>
    <dgm:cxn modelId="{5D50B44B-3401-364D-BB14-8FF9449F4DA1}" type="presOf" srcId="{200FC440-67E0-426C-BEC9-2892E913A057}" destId="{0F720926-A559-CD40-9BD7-0FE538DD4AAF}" srcOrd="0" destOrd="0" presId="urn:microsoft.com/office/officeart/2005/8/layout/vList5"/>
    <dgm:cxn modelId="{89CBC84B-957A-3746-90E6-C24CA1491232}" type="presOf" srcId="{3A2343DB-A2D7-4A70-BDB3-4EB16321038B}" destId="{832B029F-1F46-5A4D-A4B2-AC5201187C05}" srcOrd="0" destOrd="0" presId="urn:microsoft.com/office/officeart/2005/8/layout/vList5"/>
    <dgm:cxn modelId="{5DC66856-7C93-1642-B8D4-81BD64ACDA99}" type="presOf" srcId="{E2C68C46-517F-4FB4-AECC-5EDA98D808E4}" destId="{DB9215D1-AF62-7243-B18F-226D757C5A0E}" srcOrd="0" destOrd="0" presId="urn:microsoft.com/office/officeart/2005/8/layout/vList5"/>
    <dgm:cxn modelId="{F1CB7F60-F769-8E47-8531-CF643DB4A285}" type="presOf" srcId="{55DFD10C-348E-435F-8226-6C3F112A8920}" destId="{E95D937A-7442-3F46-9167-892405AAF7DB}" srcOrd="0" destOrd="0" presId="urn:microsoft.com/office/officeart/2005/8/layout/vList5"/>
    <dgm:cxn modelId="{7A53E167-F8E3-47F7-8AEC-FBD21F5C5AAB}" srcId="{FC338B51-C6A8-4413-89AA-390C8BA9084B}" destId="{54C54A86-25C3-4065-BF0E-62AF3B6364E7}" srcOrd="0" destOrd="0" parTransId="{3A3A5C59-79DC-4570-82CD-ED7D82AA5FA4}" sibTransId="{1712C7B8-99BD-46A8-BE93-73D0EE5360D5}"/>
    <dgm:cxn modelId="{CBA0046C-61A8-CF4F-9E25-37D5EA63D1C4}" type="presOf" srcId="{CD94DC2C-8302-41C0-8520-5D6BD9CC8212}" destId="{74F1184E-77E3-CF49-96DB-BA3AE6AB9D1B}" srcOrd="0" destOrd="0" presId="urn:microsoft.com/office/officeart/2005/8/layout/vList5"/>
    <dgm:cxn modelId="{2438966C-9D26-4783-B903-6B9903B8580D}" srcId="{55DFD10C-348E-435F-8226-6C3F112A8920}" destId="{A0596254-11B5-4212-A205-C9FFF6840581}" srcOrd="0" destOrd="0" parTransId="{ABD5D046-2864-4288-AA54-CCCC05A9A8A4}" sibTransId="{5D12E8C0-7C72-4B73-9324-E4B0A8E6CC48}"/>
    <dgm:cxn modelId="{17283C74-5CD6-1248-8905-5EE2CE4F9BE0}" type="presOf" srcId="{0B054150-D544-2646-B058-533C3DC4178D}" destId="{3A363EB1-4F82-AD47-BB42-D4FE9F98E92F}" srcOrd="0" destOrd="0" presId="urn:microsoft.com/office/officeart/2005/8/layout/vList5"/>
    <dgm:cxn modelId="{06787579-ACE0-7C44-BA38-EA00B045FE5B}" srcId="{489AEE2A-FF96-470E-B2A6-DA4D7F0D66B5}" destId="{0B054150-D544-2646-B058-533C3DC4178D}" srcOrd="0" destOrd="0" parTransId="{DEBF5A15-CC1B-1D40-A309-9227C030614E}" sibTransId="{A968AD3E-01B1-5448-9EA4-50F615CD6BC4}"/>
    <dgm:cxn modelId="{E4993A7A-7EC3-4C37-B267-07E57CF84C6D}" srcId="{3A2343DB-A2D7-4A70-BDB3-4EB16321038B}" destId="{E2C68C46-517F-4FB4-AECC-5EDA98D808E4}" srcOrd="0" destOrd="0" parTransId="{565DD226-39C8-40DA-AFAA-6A7A49B3B738}" sibTransId="{905D0BA8-6DE8-4E99-B870-54B7B4E0ABC1}"/>
    <dgm:cxn modelId="{DDDECB82-BB34-0148-AC84-704A03B25C01}" type="presOf" srcId="{489AEE2A-FF96-470E-B2A6-DA4D7F0D66B5}" destId="{EC9B1D10-FCB9-154E-930E-28440F55688F}" srcOrd="0" destOrd="0" presId="urn:microsoft.com/office/officeart/2005/8/layout/vList5"/>
    <dgm:cxn modelId="{7F5FAA83-0869-4444-85BC-828760750F2B}" srcId="{4FC662FC-2B14-43B6-A7E3-C05B9D7EF84C}" destId="{489AEE2A-FF96-470E-B2A6-DA4D7F0D66B5}" srcOrd="7" destOrd="0" parTransId="{A3073F04-F908-4E67-82CF-5E7F9EBDA578}" sibTransId="{5C014117-5C39-44B9-BC11-658CE1A7A963}"/>
    <dgm:cxn modelId="{EA4C4F9C-5848-493D-B793-2EF28912DB08}" srcId="{7A0C7C98-F6B6-4920-9828-65A94D9CA707}" destId="{A51C5DAB-F066-4DD7-BA00-ACC9BBDC4713}" srcOrd="0" destOrd="0" parTransId="{673300B7-DB2E-494E-BAA1-FE1F4354181F}" sibTransId="{45043B9F-19D1-4DE5-B0BC-8886912834F8}"/>
    <dgm:cxn modelId="{322CA4AB-62B1-2C4C-8404-56A275F8491E}" srcId="{1350FF61-FCDC-3947-9143-AF0659FCC3AF}" destId="{20C41228-CB6F-F84B-9C2D-C44535A5ABC4}" srcOrd="0" destOrd="0" parTransId="{D3C75E75-7029-A246-8F5C-D53FB156F282}" sibTransId="{ED17068E-F195-9B4A-95E8-2C5E8314C090}"/>
    <dgm:cxn modelId="{7E2E3BAF-EFDD-8A4D-8362-87C129298881}" type="presOf" srcId="{7A0C7C98-F6B6-4920-9828-65A94D9CA707}" destId="{7FF8F871-F498-444E-86ED-3FDA97078C3F}" srcOrd="0" destOrd="0" presId="urn:microsoft.com/office/officeart/2005/8/layout/vList5"/>
    <dgm:cxn modelId="{FC0B88AF-B7F8-6F41-BC83-E61650D4D79E}" srcId="{FEC64AA8-9071-F94C-9FBF-975ECE65CB63}" destId="{B604A473-2DD1-1F4B-BF46-063D674E068B}" srcOrd="0" destOrd="0" parTransId="{668E16A6-767F-FC40-8986-DB7351B65404}" sibTransId="{5794867D-D1D1-894F-9E5E-FCC98FC69BF1}"/>
    <dgm:cxn modelId="{02B2CAB6-5294-4C79-9961-0F710AEEC660}" srcId="{4FC662FC-2B14-43B6-A7E3-C05B9D7EF84C}" destId="{FC338B51-C6A8-4413-89AA-390C8BA9084B}" srcOrd="6" destOrd="0" parTransId="{ED87406F-1D0F-49C8-9A19-459FE5B41198}" sibTransId="{40DD69AF-C3C4-460E-8E76-C07F08D0B7A5}"/>
    <dgm:cxn modelId="{0B1583B7-0252-0948-9EE9-5725F8CC4C44}" type="presOf" srcId="{8E2A5490-2A87-4DBE-86C0-A922207166F3}" destId="{4821904C-FFB5-4444-BB20-21F3B4508261}" srcOrd="0" destOrd="0" presId="urn:microsoft.com/office/officeart/2005/8/layout/vList5"/>
    <dgm:cxn modelId="{4EF422B8-C651-4E2A-8EBB-EA520B59518C}" srcId="{219AE5EC-0F52-412B-BE3D-48B663D30AB8}" destId="{200FC440-67E0-426C-BEC9-2892E913A057}" srcOrd="0" destOrd="0" parTransId="{A6EF0CCE-C2BD-43F7-99C9-B11D91F00ADB}" sibTransId="{F9C05CAC-4313-4903-9714-508AAE292478}"/>
    <dgm:cxn modelId="{DA4815BE-F40F-9F40-9AF4-DE6A4CDA9F99}" type="presOf" srcId="{219AE5EC-0F52-412B-BE3D-48B663D30AB8}" destId="{F818EFF4-3F6F-9D42-89FE-B0C7603FA369}" srcOrd="0" destOrd="0" presId="urn:microsoft.com/office/officeart/2005/8/layout/vList5"/>
    <dgm:cxn modelId="{2B2FEBC0-9631-2D49-9E79-D03227876211}" type="presOf" srcId="{A51C5DAB-F066-4DD7-BA00-ACC9BBDC4713}" destId="{CC72B900-D6EE-0D47-82E9-30CDC568FB9A}" srcOrd="0" destOrd="0" presId="urn:microsoft.com/office/officeart/2005/8/layout/vList5"/>
    <dgm:cxn modelId="{2502FACA-1A4F-EC41-8D12-CEE751AC1E95}" type="presOf" srcId="{A0596254-11B5-4212-A205-C9FFF6840581}" destId="{F1009A52-6D47-9C43-B454-AAE95C8E54F9}" srcOrd="0" destOrd="0" presId="urn:microsoft.com/office/officeart/2005/8/layout/vList5"/>
    <dgm:cxn modelId="{7978B1CE-D350-4CE0-A00F-C0E09D958620}" srcId="{CD94DC2C-8302-41C0-8520-5D6BD9CC8212}" destId="{0689FF4C-6147-40B2-A151-090106892509}" srcOrd="0" destOrd="0" parTransId="{8957AF0F-7A96-4FDC-8380-E11ADA4FC30D}" sibTransId="{5B18A82B-0D91-4066-87D6-4B20480104DE}"/>
    <dgm:cxn modelId="{F36D81D1-5C83-4F6E-9007-FA49DCEA2BED}" srcId="{4FC662FC-2B14-43B6-A7E3-C05B9D7EF84C}" destId="{219AE5EC-0F52-412B-BE3D-48B663D30AB8}" srcOrd="2" destOrd="0" parTransId="{ACE19158-175E-4FA8-A325-F61324599FC5}" sibTransId="{85BFAA93-3088-42B5-AF48-C59E4758E219}"/>
    <dgm:cxn modelId="{2448AEDB-3822-0343-82F4-DEF09D9D1FDF}" type="presOf" srcId="{20C41228-CB6F-F84B-9C2D-C44535A5ABC4}" destId="{F3946F1A-5D83-6646-AABD-EAFEE24C5578}" srcOrd="0" destOrd="0" presId="urn:microsoft.com/office/officeart/2005/8/layout/vList5"/>
    <dgm:cxn modelId="{31B866DE-1489-BE4C-9097-5793017B6DA4}" type="presOf" srcId="{C276FB33-28DF-4670-8BD2-B4923380F009}" destId="{EA439F4F-5071-294D-9866-B42028A6F30C}" srcOrd="0" destOrd="0" presId="urn:microsoft.com/office/officeart/2005/8/layout/vList5"/>
    <dgm:cxn modelId="{3F335AE1-E2AE-4FA8-9DC8-F5311822897A}" srcId="{4FC662FC-2B14-43B6-A7E3-C05B9D7EF84C}" destId="{7A0C7C98-F6B6-4920-9828-65A94D9CA707}" srcOrd="1" destOrd="0" parTransId="{12355E51-9DF4-4D6C-ABAE-EE0D924F4645}" sibTransId="{C3A4FB2C-1ABE-4985-8178-082DE22A3AF5}"/>
    <dgm:cxn modelId="{B98ED3E4-BCC6-C54F-9B89-E982FDE32627}" type="presOf" srcId="{4FC662FC-2B14-43B6-A7E3-C05B9D7EF84C}" destId="{392BD80C-B71F-7349-82EF-D227B7986813}" srcOrd="0" destOrd="0" presId="urn:microsoft.com/office/officeart/2005/8/layout/vList5"/>
    <dgm:cxn modelId="{B5FF94E6-A1C6-DC4C-9ED2-D3C36E4D60DC}" type="presOf" srcId="{0689FF4C-6147-40B2-A151-090106892509}" destId="{3A0B4BF1-96CF-F244-8398-E17616984E5B}" srcOrd="0" destOrd="0" presId="urn:microsoft.com/office/officeart/2005/8/layout/vList5"/>
    <dgm:cxn modelId="{BC0E96E6-BD0D-724A-B1C9-ECA300A904F4}" type="presOf" srcId="{1350FF61-FCDC-3947-9143-AF0659FCC3AF}" destId="{BCF33704-ABB5-EF4D-8931-70DC7F379359}" srcOrd="0" destOrd="0" presId="urn:microsoft.com/office/officeart/2005/8/layout/vList5"/>
    <dgm:cxn modelId="{1EF6C3FA-AE18-4D84-952A-4DF5DB8888BF}" srcId="{219AE5EC-0F52-412B-BE3D-48B663D30AB8}" destId="{842E5085-78A5-4DFD-A550-2C7BBC2C9DBE}" srcOrd="1" destOrd="0" parTransId="{EB29EECF-55C8-4C0D-8265-ADA2925CCB25}" sibTransId="{A834FE6D-9DE3-4600-AA88-8BD72751D368}"/>
    <dgm:cxn modelId="{46CCD0FE-E050-024F-8F9B-BA0EA6C9CD8C}" type="presOf" srcId="{FEC64AA8-9071-F94C-9FBF-975ECE65CB63}" destId="{8C0727BF-6E0E-F241-BC5C-4C663896300F}" srcOrd="0" destOrd="0" presId="urn:microsoft.com/office/officeart/2005/8/layout/vList5"/>
    <dgm:cxn modelId="{F2DF185B-9358-A14B-844D-EA6543240C22}" type="presParOf" srcId="{392BD80C-B71F-7349-82EF-D227B7986813}" destId="{80CA8F34-7FAD-1042-A6A6-3129EBBD86C8}" srcOrd="0" destOrd="0" presId="urn:microsoft.com/office/officeart/2005/8/layout/vList5"/>
    <dgm:cxn modelId="{B1BA3924-720A-F047-AFF1-22B025DD64D0}" type="presParOf" srcId="{80CA8F34-7FAD-1042-A6A6-3129EBBD86C8}" destId="{4821904C-FFB5-4444-BB20-21F3B4508261}" srcOrd="0" destOrd="0" presId="urn:microsoft.com/office/officeart/2005/8/layout/vList5"/>
    <dgm:cxn modelId="{031B6A55-C547-994C-9586-172C6C78D046}" type="presParOf" srcId="{80CA8F34-7FAD-1042-A6A6-3129EBBD86C8}" destId="{EA439F4F-5071-294D-9866-B42028A6F30C}" srcOrd="1" destOrd="0" presId="urn:microsoft.com/office/officeart/2005/8/layout/vList5"/>
    <dgm:cxn modelId="{F6E0504C-8EAB-294A-8801-D50B4BB14B44}" type="presParOf" srcId="{392BD80C-B71F-7349-82EF-D227B7986813}" destId="{BA0F4424-79CD-CD4A-9DB0-429CA1E6D6E7}" srcOrd="1" destOrd="0" presId="urn:microsoft.com/office/officeart/2005/8/layout/vList5"/>
    <dgm:cxn modelId="{4F2DA739-F0C6-A34C-B328-D354B1AAF71C}" type="presParOf" srcId="{392BD80C-B71F-7349-82EF-D227B7986813}" destId="{846A3021-8EAE-5047-9E5F-F624086498A7}" srcOrd="2" destOrd="0" presId="urn:microsoft.com/office/officeart/2005/8/layout/vList5"/>
    <dgm:cxn modelId="{5AF77348-BA13-DB46-9B6A-A9EF0E128E58}" type="presParOf" srcId="{846A3021-8EAE-5047-9E5F-F624086498A7}" destId="{7FF8F871-F498-444E-86ED-3FDA97078C3F}" srcOrd="0" destOrd="0" presId="urn:microsoft.com/office/officeart/2005/8/layout/vList5"/>
    <dgm:cxn modelId="{9CAC7453-E6BA-D44F-9030-676A22506AE6}" type="presParOf" srcId="{846A3021-8EAE-5047-9E5F-F624086498A7}" destId="{CC72B900-D6EE-0D47-82E9-30CDC568FB9A}" srcOrd="1" destOrd="0" presId="urn:microsoft.com/office/officeart/2005/8/layout/vList5"/>
    <dgm:cxn modelId="{F30561DC-9353-7143-BF72-6B106410B69B}" type="presParOf" srcId="{392BD80C-B71F-7349-82EF-D227B7986813}" destId="{BED59F76-FF1F-DA4D-A364-DF0A13CE6181}" srcOrd="3" destOrd="0" presId="urn:microsoft.com/office/officeart/2005/8/layout/vList5"/>
    <dgm:cxn modelId="{6126559D-9756-AF46-8F6D-238CA9C2DC2F}" type="presParOf" srcId="{392BD80C-B71F-7349-82EF-D227B7986813}" destId="{ECC5358E-8B43-0F42-A864-39442EC37B1B}" srcOrd="4" destOrd="0" presId="urn:microsoft.com/office/officeart/2005/8/layout/vList5"/>
    <dgm:cxn modelId="{5C6CB5B3-9F20-0341-B834-DCDDF29CA751}" type="presParOf" srcId="{ECC5358E-8B43-0F42-A864-39442EC37B1B}" destId="{F818EFF4-3F6F-9D42-89FE-B0C7603FA369}" srcOrd="0" destOrd="0" presId="urn:microsoft.com/office/officeart/2005/8/layout/vList5"/>
    <dgm:cxn modelId="{CF74DFF4-E9A1-DB4E-8A3A-7CD840A87AA2}" type="presParOf" srcId="{ECC5358E-8B43-0F42-A864-39442EC37B1B}" destId="{0F720926-A559-CD40-9BD7-0FE538DD4AAF}" srcOrd="1" destOrd="0" presId="urn:microsoft.com/office/officeart/2005/8/layout/vList5"/>
    <dgm:cxn modelId="{FD42CDE9-6DC6-F343-B5E2-7D3644E09B5D}" type="presParOf" srcId="{392BD80C-B71F-7349-82EF-D227B7986813}" destId="{22B263F5-B33C-3C4D-851D-B4219AD00BC3}" srcOrd="5" destOrd="0" presId="urn:microsoft.com/office/officeart/2005/8/layout/vList5"/>
    <dgm:cxn modelId="{F8B92218-F4C3-9D47-B5E1-04213789C9EA}" type="presParOf" srcId="{392BD80C-B71F-7349-82EF-D227B7986813}" destId="{622860BF-2967-A342-A3E4-27FC0DFE13BD}" srcOrd="6" destOrd="0" presId="urn:microsoft.com/office/officeart/2005/8/layout/vList5"/>
    <dgm:cxn modelId="{BCC653D4-2B6F-A54C-8C39-26AF450C8901}" type="presParOf" srcId="{622860BF-2967-A342-A3E4-27FC0DFE13BD}" destId="{832B029F-1F46-5A4D-A4B2-AC5201187C05}" srcOrd="0" destOrd="0" presId="urn:microsoft.com/office/officeart/2005/8/layout/vList5"/>
    <dgm:cxn modelId="{A7B43939-0CDB-9A41-B06B-D6D94F78BA7E}" type="presParOf" srcId="{622860BF-2967-A342-A3E4-27FC0DFE13BD}" destId="{DB9215D1-AF62-7243-B18F-226D757C5A0E}" srcOrd="1" destOrd="0" presId="urn:microsoft.com/office/officeart/2005/8/layout/vList5"/>
    <dgm:cxn modelId="{0EE66DA4-0548-8C4B-9AC4-60C44FC0C55E}" type="presParOf" srcId="{392BD80C-B71F-7349-82EF-D227B7986813}" destId="{3CBFB49F-07E8-CA49-A89E-54E216783E5F}" srcOrd="7" destOrd="0" presId="urn:microsoft.com/office/officeart/2005/8/layout/vList5"/>
    <dgm:cxn modelId="{6CCFD955-2828-F24C-A79C-73758131E27E}" type="presParOf" srcId="{392BD80C-B71F-7349-82EF-D227B7986813}" destId="{CB634886-FE12-0B4F-9639-B9BFACB67AF0}" srcOrd="8" destOrd="0" presId="urn:microsoft.com/office/officeart/2005/8/layout/vList5"/>
    <dgm:cxn modelId="{B3968645-712F-3C4A-B7FE-FE7C0BE8F2CA}" type="presParOf" srcId="{CB634886-FE12-0B4F-9639-B9BFACB67AF0}" destId="{74F1184E-77E3-CF49-96DB-BA3AE6AB9D1B}" srcOrd="0" destOrd="0" presId="urn:microsoft.com/office/officeart/2005/8/layout/vList5"/>
    <dgm:cxn modelId="{AC4D6C99-8E69-3D47-9AF3-68FE771AD517}" type="presParOf" srcId="{CB634886-FE12-0B4F-9639-B9BFACB67AF0}" destId="{3A0B4BF1-96CF-F244-8398-E17616984E5B}" srcOrd="1" destOrd="0" presId="urn:microsoft.com/office/officeart/2005/8/layout/vList5"/>
    <dgm:cxn modelId="{C0DEA20E-E9BD-634C-890C-86C3964A709B}" type="presParOf" srcId="{392BD80C-B71F-7349-82EF-D227B7986813}" destId="{888992EA-F05D-8749-8B19-71F6E74F0A35}" srcOrd="9" destOrd="0" presId="urn:microsoft.com/office/officeart/2005/8/layout/vList5"/>
    <dgm:cxn modelId="{640288D2-7566-3842-93CC-D4B2441272EC}" type="presParOf" srcId="{392BD80C-B71F-7349-82EF-D227B7986813}" destId="{B025BA3B-4608-D849-863A-EA5F0DAC0453}" srcOrd="10" destOrd="0" presId="urn:microsoft.com/office/officeart/2005/8/layout/vList5"/>
    <dgm:cxn modelId="{09C9A9A1-C48C-294E-9DC5-0FE30661A188}" type="presParOf" srcId="{B025BA3B-4608-D849-863A-EA5F0DAC0453}" destId="{E95D937A-7442-3F46-9167-892405AAF7DB}" srcOrd="0" destOrd="0" presId="urn:microsoft.com/office/officeart/2005/8/layout/vList5"/>
    <dgm:cxn modelId="{CE5A009F-7075-F846-A9D5-2B96623B6BCC}" type="presParOf" srcId="{B025BA3B-4608-D849-863A-EA5F0DAC0453}" destId="{F1009A52-6D47-9C43-B454-AAE95C8E54F9}" srcOrd="1" destOrd="0" presId="urn:microsoft.com/office/officeart/2005/8/layout/vList5"/>
    <dgm:cxn modelId="{DAA98E57-80D9-D34E-909A-10779B127E0B}" type="presParOf" srcId="{392BD80C-B71F-7349-82EF-D227B7986813}" destId="{B7E7601B-B770-F142-9FC1-8A5FC409E1E3}" srcOrd="11" destOrd="0" presId="urn:microsoft.com/office/officeart/2005/8/layout/vList5"/>
    <dgm:cxn modelId="{5EFAA489-1316-514E-BFB6-887C818B94A3}" type="presParOf" srcId="{392BD80C-B71F-7349-82EF-D227B7986813}" destId="{268A27D6-2543-734B-8D7C-7FE7ACC4A075}" srcOrd="12" destOrd="0" presId="urn:microsoft.com/office/officeart/2005/8/layout/vList5"/>
    <dgm:cxn modelId="{2910B618-7EE1-BC48-8A85-B86FBF8C01F4}" type="presParOf" srcId="{268A27D6-2543-734B-8D7C-7FE7ACC4A075}" destId="{7EF3063A-5C8B-1142-889D-D3AA1A337C44}" srcOrd="0" destOrd="0" presId="urn:microsoft.com/office/officeart/2005/8/layout/vList5"/>
    <dgm:cxn modelId="{566F59EF-140A-7744-BB05-734A0BEC1D61}" type="presParOf" srcId="{268A27D6-2543-734B-8D7C-7FE7ACC4A075}" destId="{3F29D0D7-2E14-7C4E-B219-1980FAB1AE74}" srcOrd="1" destOrd="0" presId="urn:microsoft.com/office/officeart/2005/8/layout/vList5"/>
    <dgm:cxn modelId="{3D632891-1BCB-3D4A-89AA-7D829F66B7D3}" type="presParOf" srcId="{392BD80C-B71F-7349-82EF-D227B7986813}" destId="{1DC8B690-B332-8148-8925-9B3C49E27E44}" srcOrd="13" destOrd="0" presId="urn:microsoft.com/office/officeart/2005/8/layout/vList5"/>
    <dgm:cxn modelId="{9D92B86C-A22D-124F-B54E-AE76CA1DFF2D}" type="presParOf" srcId="{392BD80C-B71F-7349-82EF-D227B7986813}" destId="{3D02EB1B-8B9C-2C48-B584-DC0819E33BC4}" srcOrd="14" destOrd="0" presId="urn:microsoft.com/office/officeart/2005/8/layout/vList5"/>
    <dgm:cxn modelId="{C4C3A3D4-BA25-3D40-BB17-3A5362C9344A}" type="presParOf" srcId="{3D02EB1B-8B9C-2C48-B584-DC0819E33BC4}" destId="{EC9B1D10-FCB9-154E-930E-28440F55688F}" srcOrd="0" destOrd="0" presId="urn:microsoft.com/office/officeart/2005/8/layout/vList5"/>
    <dgm:cxn modelId="{55BAD631-CCFB-9649-95B3-C73D4CF9E12C}" type="presParOf" srcId="{3D02EB1B-8B9C-2C48-B584-DC0819E33BC4}" destId="{3A363EB1-4F82-AD47-BB42-D4FE9F98E92F}" srcOrd="1" destOrd="0" presId="urn:microsoft.com/office/officeart/2005/8/layout/vList5"/>
    <dgm:cxn modelId="{9545D32B-D9FF-D84D-8C49-B5A6CB3E3F99}" type="presParOf" srcId="{392BD80C-B71F-7349-82EF-D227B7986813}" destId="{22131D77-B636-CC4D-9099-BFF0A0664A32}" srcOrd="15" destOrd="0" presId="urn:microsoft.com/office/officeart/2005/8/layout/vList5"/>
    <dgm:cxn modelId="{27BBC53B-9781-2249-810F-DBB4E4476EA6}" type="presParOf" srcId="{392BD80C-B71F-7349-82EF-D227B7986813}" destId="{09249686-9481-E64D-A6F7-143E3239DDAF}" srcOrd="16" destOrd="0" presId="urn:microsoft.com/office/officeart/2005/8/layout/vList5"/>
    <dgm:cxn modelId="{977082D1-FEBE-594D-98D2-F8C5592D1FD9}" type="presParOf" srcId="{09249686-9481-E64D-A6F7-143E3239DDAF}" destId="{8C0727BF-6E0E-F241-BC5C-4C663896300F}" srcOrd="0" destOrd="0" presId="urn:microsoft.com/office/officeart/2005/8/layout/vList5"/>
    <dgm:cxn modelId="{23B452DC-D89B-FF42-87D3-90361A63377D}" type="presParOf" srcId="{09249686-9481-E64D-A6F7-143E3239DDAF}" destId="{8BAE3648-6B60-7C45-9EC8-01D1AC59C777}" srcOrd="1" destOrd="0" presId="urn:microsoft.com/office/officeart/2005/8/layout/vList5"/>
    <dgm:cxn modelId="{0861D175-578A-4648-85DB-1D4C1931D8C5}" type="presParOf" srcId="{392BD80C-B71F-7349-82EF-D227B7986813}" destId="{9D36477A-D639-2146-9650-79AD3841B47B}" srcOrd="17" destOrd="0" presId="urn:microsoft.com/office/officeart/2005/8/layout/vList5"/>
    <dgm:cxn modelId="{80725B26-C12B-DE48-B025-9C6A245756B5}" type="presParOf" srcId="{392BD80C-B71F-7349-82EF-D227B7986813}" destId="{80464892-0D75-8842-B986-BF4C5098BC32}" srcOrd="18" destOrd="0" presId="urn:microsoft.com/office/officeart/2005/8/layout/vList5"/>
    <dgm:cxn modelId="{CBEF41A5-DA8E-CC48-8539-DA0248AFEF12}" type="presParOf" srcId="{80464892-0D75-8842-B986-BF4C5098BC32}" destId="{BCF33704-ABB5-EF4D-8931-70DC7F379359}" srcOrd="0" destOrd="0" presId="urn:microsoft.com/office/officeart/2005/8/layout/vList5"/>
    <dgm:cxn modelId="{1C4DE07E-8CC5-6B45-977F-CC29D573AEA7}" type="presParOf" srcId="{80464892-0D75-8842-B986-BF4C5098BC32}" destId="{F3946F1A-5D83-6646-AABD-EAFEE24C557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3348C-4446-4F64-A117-0E79C447E01E}">
      <dsp:nvSpPr>
        <dsp:cNvPr id="0" name=""/>
        <dsp:cNvSpPr/>
      </dsp:nvSpPr>
      <dsp:spPr>
        <a:xfrm>
          <a:off x="626279" y="467733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A6E537-A6FE-4220-AA32-1996DF1F5C67}">
      <dsp:nvSpPr>
        <dsp:cNvPr id="0" name=""/>
        <dsp:cNvSpPr/>
      </dsp:nvSpPr>
      <dsp:spPr>
        <a:xfrm>
          <a:off x="1035779" y="877233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E2D02B-B8C4-4386-A951-19AF7C9C73AB}">
      <dsp:nvSpPr>
        <dsp:cNvPr id="0" name=""/>
        <dsp:cNvSpPr/>
      </dsp:nvSpPr>
      <dsp:spPr>
        <a:xfrm>
          <a:off x="12029" y="298773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Utilization</a:t>
          </a:r>
        </a:p>
      </dsp:txBody>
      <dsp:txXfrm>
        <a:off x="12029" y="2987734"/>
        <a:ext cx="3150000" cy="720000"/>
      </dsp:txXfrm>
    </dsp:sp>
    <dsp:sp modelId="{10547C9F-0295-4063-9E78-06AB149D67B8}">
      <dsp:nvSpPr>
        <dsp:cNvPr id="0" name=""/>
        <dsp:cNvSpPr/>
      </dsp:nvSpPr>
      <dsp:spPr>
        <a:xfrm>
          <a:off x="4327529" y="467733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433BA-5CC4-49C2-AA55-A9DAF034FF51}">
      <dsp:nvSpPr>
        <dsp:cNvPr id="0" name=""/>
        <dsp:cNvSpPr/>
      </dsp:nvSpPr>
      <dsp:spPr>
        <a:xfrm>
          <a:off x="4737029" y="877233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74360-1844-4F69-82C9-AD52F5DB6CEE}">
      <dsp:nvSpPr>
        <dsp:cNvPr id="0" name=""/>
        <dsp:cNvSpPr/>
      </dsp:nvSpPr>
      <dsp:spPr>
        <a:xfrm>
          <a:off x="3713279" y="298773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Size</a:t>
          </a:r>
        </a:p>
      </dsp:txBody>
      <dsp:txXfrm>
        <a:off x="3713279" y="2987734"/>
        <a:ext cx="3150000" cy="720000"/>
      </dsp:txXfrm>
    </dsp:sp>
    <dsp:sp modelId="{0E1FF612-8B90-4F99-B981-423A70A1EB3C}">
      <dsp:nvSpPr>
        <dsp:cNvPr id="0" name=""/>
        <dsp:cNvSpPr/>
      </dsp:nvSpPr>
      <dsp:spPr>
        <a:xfrm>
          <a:off x="8028779" y="467733"/>
          <a:ext cx="1921500" cy="19215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B8B0F-7490-4362-97EA-4E48629299BF}">
      <dsp:nvSpPr>
        <dsp:cNvPr id="0" name=""/>
        <dsp:cNvSpPr/>
      </dsp:nvSpPr>
      <dsp:spPr>
        <a:xfrm>
          <a:off x="8438279" y="877233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D25E6-BCA3-4FB9-B333-0B71737A0685}">
      <dsp:nvSpPr>
        <dsp:cNvPr id="0" name=""/>
        <dsp:cNvSpPr/>
      </dsp:nvSpPr>
      <dsp:spPr>
        <a:xfrm>
          <a:off x="7414529" y="2987734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/>
            <a:t>Boot up</a:t>
          </a:r>
        </a:p>
      </dsp:txBody>
      <dsp:txXfrm>
        <a:off x="7414529" y="2987734"/>
        <a:ext cx="315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DC358-0453-0A49-8DD2-EA462D84B130}">
      <dsp:nvSpPr>
        <dsp:cNvPr id="0" name=""/>
        <dsp:cNvSpPr/>
      </dsp:nvSpPr>
      <dsp:spPr>
        <a:xfrm>
          <a:off x="0" y="502665"/>
          <a:ext cx="10576558" cy="1708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8" tIns="645668" rIns="820858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Single file with all the deps and config required to run a program</a:t>
          </a:r>
        </a:p>
      </dsp:txBody>
      <dsp:txXfrm>
        <a:off x="0" y="502665"/>
        <a:ext cx="10576558" cy="1708875"/>
      </dsp:txXfrm>
    </dsp:sp>
    <dsp:sp modelId="{E00E8E46-2DA3-044C-84DB-20BC7333D68E}">
      <dsp:nvSpPr>
        <dsp:cNvPr id="0" name=""/>
        <dsp:cNvSpPr/>
      </dsp:nvSpPr>
      <dsp:spPr>
        <a:xfrm>
          <a:off x="528827" y="45105"/>
          <a:ext cx="7403590" cy="9151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838" tIns="0" rIns="27983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Image</a:t>
          </a:r>
        </a:p>
      </dsp:txBody>
      <dsp:txXfrm>
        <a:off x="573499" y="89777"/>
        <a:ext cx="7314246" cy="825776"/>
      </dsp:txXfrm>
    </dsp:sp>
    <dsp:sp modelId="{F244A623-67C9-2D47-A61C-A71457B4FA23}">
      <dsp:nvSpPr>
        <dsp:cNvPr id="0" name=""/>
        <dsp:cNvSpPr/>
      </dsp:nvSpPr>
      <dsp:spPr>
        <a:xfrm>
          <a:off x="0" y="2836500"/>
          <a:ext cx="10576558" cy="12938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2529934"/>
              <a:satOff val="-47862"/>
              <a:lumOff val="-33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0858" tIns="645668" rIns="820858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Instance of an image.  Runs a program.</a:t>
          </a:r>
        </a:p>
      </dsp:txBody>
      <dsp:txXfrm>
        <a:off x="0" y="2836500"/>
        <a:ext cx="10576558" cy="1293862"/>
      </dsp:txXfrm>
    </dsp:sp>
    <dsp:sp modelId="{488A17C5-C1DA-234A-95A1-5B39F397F2DE}">
      <dsp:nvSpPr>
        <dsp:cNvPr id="0" name=""/>
        <dsp:cNvSpPr/>
      </dsp:nvSpPr>
      <dsp:spPr>
        <a:xfrm>
          <a:off x="528827" y="2378940"/>
          <a:ext cx="7403590" cy="915120"/>
        </a:xfrm>
        <a:prstGeom prst="roundRect">
          <a:avLst/>
        </a:prstGeom>
        <a:solidFill>
          <a:schemeClr val="accent2">
            <a:hueOff val="2529934"/>
            <a:satOff val="-47862"/>
            <a:lumOff val="-33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838" tIns="0" rIns="279838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Container</a:t>
          </a:r>
        </a:p>
      </dsp:txBody>
      <dsp:txXfrm>
        <a:off x="573499" y="2423612"/>
        <a:ext cx="7314246" cy="825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14726-2A2B-E947-932A-4AA8D1912207}">
      <dsp:nvSpPr>
        <dsp:cNvPr id="0" name=""/>
        <dsp:cNvSpPr/>
      </dsp:nvSpPr>
      <dsp:spPr>
        <a:xfrm rot="5400000">
          <a:off x="2126957" y="649317"/>
          <a:ext cx="1396924" cy="12153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Public regestry</a:t>
          </a:r>
        </a:p>
      </dsp:txBody>
      <dsp:txXfrm rot="-5400000">
        <a:off x="2407145" y="776204"/>
        <a:ext cx="836548" cy="961550"/>
      </dsp:txXfrm>
    </dsp:sp>
    <dsp:sp modelId="{4DC8CB7F-6B27-FC40-851C-5A6158B34909}">
      <dsp:nvSpPr>
        <dsp:cNvPr id="0" name=""/>
        <dsp:cNvSpPr/>
      </dsp:nvSpPr>
      <dsp:spPr>
        <a:xfrm>
          <a:off x="3469960" y="837902"/>
          <a:ext cx="1558967" cy="838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359294-CDFB-7C41-B521-6CCB856E6403}">
      <dsp:nvSpPr>
        <dsp:cNvPr id="0" name=""/>
        <dsp:cNvSpPr/>
      </dsp:nvSpPr>
      <dsp:spPr>
        <a:xfrm rot="5400000">
          <a:off x="814406" y="649317"/>
          <a:ext cx="1396924" cy="1215324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accent1">
              <a:shade val="90000"/>
            </a:schemeClr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094594" y="776204"/>
        <a:ext cx="836548" cy="961550"/>
      </dsp:txXfrm>
    </dsp:sp>
    <dsp:sp modelId="{526D7453-9406-474D-B879-251A2BA72713}">
      <dsp:nvSpPr>
        <dsp:cNvPr id="0" name=""/>
        <dsp:cNvSpPr/>
      </dsp:nvSpPr>
      <dsp:spPr>
        <a:xfrm rot="5400000">
          <a:off x="1468167" y="1835027"/>
          <a:ext cx="1396924" cy="1215324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Private regestry</a:t>
          </a:r>
        </a:p>
      </dsp:txBody>
      <dsp:txXfrm rot="-5400000">
        <a:off x="1748355" y="1961914"/>
        <a:ext cx="836548" cy="961550"/>
      </dsp:txXfrm>
    </dsp:sp>
    <dsp:sp modelId="{60008CA1-F4F3-7F4F-B5AB-31E4AF9AE9B3}">
      <dsp:nvSpPr>
        <dsp:cNvPr id="0" name=""/>
        <dsp:cNvSpPr/>
      </dsp:nvSpPr>
      <dsp:spPr>
        <a:xfrm>
          <a:off x="0" y="2023611"/>
          <a:ext cx="1508678" cy="838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09923B-CCEA-CA4A-BEDF-F8FE238D3876}">
      <dsp:nvSpPr>
        <dsp:cNvPr id="0" name=""/>
        <dsp:cNvSpPr/>
      </dsp:nvSpPr>
      <dsp:spPr>
        <a:xfrm rot="5400000">
          <a:off x="2780717" y="1835027"/>
          <a:ext cx="1396924" cy="1215324"/>
        </a:xfrm>
        <a:prstGeom prst="hexagon">
          <a:avLst>
            <a:gd name="adj" fmla="val 25000"/>
            <a:gd name="vf" fmla="val 115470"/>
          </a:avLst>
        </a:prstGeom>
        <a:solidFill>
          <a:schemeClr val="lt1"/>
        </a:solidFill>
        <a:ln w="15875" cap="flat" cmpd="sng" algn="ctr">
          <a:solidFill>
            <a:schemeClr val="accent1">
              <a:shade val="90000"/>
            </a:schemeClr>
          </a:solidFill>
          <a:prstDash val="solid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3060905" y="1961914"/>
        <a:ext cx="836548" cy="961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439F4F-5071-294D-9866-B42028A6F30C}">
      <dsp:nvSpPr>
        <dsp:cNvPr id="0" name=""/>
        <dsp:cNvSpPr/>
      </dsp:nvSpPr>
      <dsp:spPr>
        <a:xfrm rot="5400000">
          <a:off x="3883945" y="-1667971"/>
          <a:ext cx="402022" cy="38446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$ docker run &lt;image-name&gt;</a:t>
          </a:r>
        </a:p>
      </dsp:txBody>
      <dsp:txXfrm rot="-5400000">
        <a:off x="2162624" y="72975"/>
        <a:ext cx="3825040" cy="362772"/>
      </dsp:txXfrm>
    </dsp:sp>
    <dsp:sp modelId="{4821904C-FFB5-4444-BB20-21F3B4508261}">
      <dsp:nvSpPr>
        <dsp:cNvPr id="0" name=""/>
        <dsp:cNvSpPr/>
      </dsp:nvSpPr>
      <dsp:spPr>
        <a:xfrm>
          <a:off x="0" y="3096"/>
          <a:ext cx="2162624" cy="5025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Run Container</a:t>
          </a:r>
        </a:p>
      </dsp:txBody>
      <dsp:txXfrm>
        <a:off x="24531" y="27627"/>
        <a:ext cx="2113562" cy="453466"/>
      </dsp:txXfrm>
    </dsp:sp>
    <dsp:sp modelId="{CC72B900-D6EE-0D47-82E9-30CDC568FB9A}">
      <dsp:nvSpPr>
        <dsp:cNvPr id="0" name=""/>
        <dsp:cNvSpPr/>
      </dsp:nvSpPr>
      <dsp:spPr>
        <a:xfrm rot="5400000">
          <a:off x="3883945" y="-1140317"/>
          <a:ext cx="402022" cy="38446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 docker run &lt;image-name&gt; &lt;command!&gt;</a:t>
          </a:r>
        </a:p>
      </dsp:txBody>
      <dsp:txXfrm rot="-5400000">
        <a:off x="2162624" y="600629"/>
        <a:ext cx="3825040" cy="362772"/>
      </dsp:txXfrm>
    </dsp:sp>
    <dsp:sp modelId="{7FF8F871-F498-444E-86ED-3FDA97078C3F}">
      <dsp:nvSpPr>
        <dsp:cNvPr id="0" name=""/>
        <dsp:cNvSpPr/>
      </dsp:nvSpPr>
      <dsp:spPr>
        <a:xfrm>
          <a:off x="0" y="530751"/>
          <a:ext cx="2162624" cy="5025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Overriding default command</a:t>
          </a:r>
        </a:p>
      </dsp:txBody>
      <dsp:txXfrm>
        <a:off x="24531" y="555282"/>
        <a:ext cx="2113562" cy="453466"/>
      </dsp:txXfrm>
    </dsp:sp>
    <dsp:sp modelId="{0F720926-A559-CD40-9BD7-0FE538DD4AAF}">
      <dsp:nvSpPr>
        <dsp:cNvPr id="0" name=""/>
        <dsp:cNvSpPr/>
      </dsp:nvSpPr>
      <dsp:spPr>
        <a:xfrm rot="5400000">
          <a:off x="3883945" y="-612662"/>
          <a:ext cx="402022" cy="38446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 docker run –d &lt;image-name&gt;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$ docker attach &lt;container ID&gt;</a:t>
          </a:r>
        </a:p>
      </dsp:txBody>
      <dsp:txXfrm rot="-5400000">
        <a:off x="2162624" y="1128284"/>
        <a:ext cx="3825040" cy="362772"/>
      </dsp:txXfrm>
    </dsp:sp>
    <dsp:sp modelId="{F818EFF4-3F6F-9D42-89FE-B0C7603FA369}">
      <dsp:nvSpPr>
        <dsp:cNvPr id="0" name=""/>
        <dsp:cNvSpPr/>
      </dsp:nvSpPr>
      <dsp:spPr>
        <a:xfrm>
          <a:off x="0" y="1058406"/>
          <a:ext cx="2162624" cy="5025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Attached and Detached</a:t>
          </a:r>
        </a:p>
      </dsp:txBody>
      <dsp:txXfrm>
        <a:off x="24531" y="1082937"/>
        <a:ext cx="2113562" cy="453466"/>
      </dsp:txXfrm>
    </dsp:sp>
    <dsp:sp modelId="{DB9215D1-AF62-7243-B18F-226D757C5A0E}">
      <dsp:nvSpPr>
        <dsp:cNvPr id="0" name=""/>
        <dsp:cNvSpPr/>
      </dsp:nvSpPr>
      <dsp:spPr>
        <a:xfrm rot="5400000">
          <a:off x="3883945" y="-85007"/>
          <a:ext cx="402022" cy="38446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$ docker run -i &lt;image-name&gt;</a:t>
          </a:r>
        </a:p>
      </dsp:txBody>
      <dsp:txXfrm rot="-5400000">
        <a:off x="2162624" y="1655939"/>
        <a:ext cx="3825040" cy="362772"/>
      </dsp:txXfrm>
    </dsp:sp>
    <dsp:sp modelId="{832B029F-1F46-5A4D-A4B2-AC5201187C05}">
      <dsp:nvSpPr>
        <dsp:cNvPr id="0" name=""/>
        <dsp:cNvSpPr/>
      </dsp:nvSpPr>
      <dsp:spPr>
        <a:xfrm>
          <a:off x="0" y="1586060"/>
          <a:ext cx="2162624" cy="5025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Interactive mode</a:t>
          </a:r>
        </a:p>
      </dsp:txBody>
      <dsp:txXfrm>
        <a:off x="24531" y="1610591"/>
        <a:ext cx="2113562" cy="453466"/>
      </dsp:txXfrm>
    </dsp:sp>
    <dsp:sp modelId="{3A0B4BF1-96CF-F244-8398-E17616984E5B}">
      <dsp:nvSpPr>
        <dsp:cNvPr id="0" name=""/>
        <dsp:cNvSpPr/>
      </dsp:nvSpPr>
      <dsp:spPr>
        <a:xfrm rot="5400000">
          <a:off x="3883945" y="442646"/>
          <a:ext cx="402022" cy="38446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 docker run –p </a:t>
          </a:r>
          <a:r>
            <a:rPr lang="en-US" sz="1100" kern="1200" dirty="0" err="1"/>
            <a:t>host:container</a:t>
          </a:r>
          <a:r>
            <a:rPr lang="en-US" sz="1100" kern="1200" dirty="0"/>
            <a:t> &lt;image-name&gt;</a:t>
          </a:r>
        </a:p>
      </dsp:txBody>
      <dsp:txXfrm rot="-5400000">
        <a:off x="2162624" y="2183593"/>
        <a:ext cx="3825040" cy="362772"/>
      </dsp:txXfrm>
    </dsp:sp>
    <dsp:sp modelId="{74F1184E-77E3-CF49-96DB-BA3AE6AB9D1B}">
      <dsp:nvSpPr>
        <dsp:cNvPr id="0" name=""/>
        <dsp:cNvSpPr/>
      </dsp:nvSpPr>
      <dsp:spPr>
        <a:xfrm>
          <a:off x="0" y="2113715"/>
          <a:ext cx="2162624" cy="5025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Port mapping</a:t>
          </a:r>
        </a:p>
      </dsp:txBody>
      <dsp:txXfrm>
        <a:off x="24531" y="2138246"/>
        <a:ext cx="2113562" cy="453466"/>
      </dsp:txXfrm>
    </dsp:sp>
    <dsp:sp modelId="{F1009A52-6D47-9C43-B454-AAE95C8E54F9}">
      <dsp:nvSpPr>
        <dsp:cNvPr id="0" name=""/>
        <dsp:cNvSpPr/>
      </dsp:nvSpPr>
      <dsp:spPr>
        <a:xfrm rot="5400000">
          <a:off x="3883945" y="970301"/>
          <a:ext cx="402022" cy="38446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$ docker run –v host:container &lt;image-name&gt;</a:t>
          </a:r>
        </a:p>
      </dsp:txBody>
      <dsp:txXfrm rot="-5400000">
        <a:off x="2162624" y="2711248"/>
        <a:ext cx="3825040" cy="362772"/>
      </dsp:txXfrm>
    </dsp:sp>
    <dsp:sp modelId="{E95D937A-7442-3F46-9167-892405AAF7DB}">
      <dsp:nvSpPr>
        <dsp:cNvPr id="0" name=""/>
        <dsp:cNvSpPr/>
      </dsp:nvSpPr>
      <dsp:spPr>
        <a:xfrm>
          <a:off x="0" y="2641370"/>
          <a:ext cx="2162624" cy="5025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Volume mapping</a:t>
          </a:r>
        </a:p>
      </dsp:txBody>
      <dsp:txXfrm>
        <a:off x="24531" y="2665901"/>
        <a:ext cx="2113562" cy="453466"/>
      </dsp:txXfrm>
    </dsp:sp>
    <dsp:sp modelId="{3F29D0D7-2E14-7C4E-B219-1980FAB1AE74}">
      <dsp:nvSpPr>
        <dsp:cNvPr id="0" name=""/>
        <dsp:cNvSpPr/>
      </dsp:nvSpPr>
      <dsp:spPr>
        <a:xfrm rot="5400000">
          <a:off x="3883945" y="1497956"/>
          <a:ext cx="402022" cy="38446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 docker inspect &lt;container-name&gt;</a:t>
          </a:r>
        </a:p>
      </dsp:txBody>
      <dsp:txXfrm rot="-5400000">
        <a:off x="2162624" y="3238903"/>
        <a:ext cx="3825040" cy="362772"/>
      </dsp:txXfrm>
    </dsp:sp>
    <dsp:sp modelId="{7EF3063A-5C8B-1142-889D-D3AA1A337C44}">
      <dsp:nvSpPr>
        <dsp:cNvPr id="0" name=""/>
        <dsp:cNvSpPr/>
      </dsp:nvSpPr>
      <dsp:spPr>
        <a:xfrm>
          <a:off x="0" y="3169024"/>
          <a:ext cx="2162624" cy="5025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Inspect container </a:t>
          </a:r>
        </a:p>
      </dsp:txBody>
      <dsp:txXfrm>
        <a:off x="24531" y="3193555"/>
        <a:ext cx="2113562" cy="453466"/>
      </dsp:txXfrm>
    </dsp:sp>
    <dsp:sp modelId="{3A363EB1-4F82-AD47-BB42-D4FE9F98E92F}">
      <dsp:nvSpPr>
        <dsp:cNvPr id="0" name=""/>
        <dsp:cNvSpPr/>
      </dsp:nvSpPr>
      <dsp:spPr>
        <a:xfrm rot="5400000">
          <a:off x="3883945" y="2025610"/>
          <a:ext cx="402022" cy="38446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$ docker stop CONTAINER</a:t>
          </a:r>
        </a:p>
      </dsp:txBody>
      <dsp:txXfrm rot="-5400000">
        <a:off x="2162624" y="3766557"/>
        <a:ext cx="3825040" cy="362772"/>
      </dsp:txXfrm>
    </dsp:sp>
    <dsp:sp modelId="{EC9B1D10-FCB9-154E-930E-28440F55688F}">
      <dsp:nvSpPr>
        <dsp:cNvPr id="0" name=""/>
        <dsp:cNvSpPr/>
      </dsp:nvSpPr>
      <dsp:spPr>
        <a:xfrm>
          <a:off x="0" y="3696679"/>
          <a:ext cx="2162624" cy="5025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Stop container</a:t>
          </a:r>
        </a:p>
      </dsp:txBody>
      <dsp:txXfrm>
        <a:off x="24531" y="3721210"/>
        <a:ext cx="2113562" cy="453466"/>
      </dsp:txXfrm>
    </dsp:sp>
    <dsp:sp modelId="{8BAE3648-6B60-7C45-9EC8-01D1AC59C777}">
      <dsp:nvSpPr>
        <dsp:cNvPr id="0" name=""/>
        <dsp:cNvSpPr/>
      </dsp:nvSpPr>
      <dsp:spPr>
        <a:xfrm rot="5400000">
          <a:off x="3883945" y="2553265"/>
          <a:ext cx="402022" cy="38446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 docker images -a</a:t>
          </a:r>
        </a:p>
      </dsp:txBody>
      <dsp:txXfrm rot="-5400000">
        <a:off x="2162624" y="4294212"/>
        <a:ext cx="3825040" cy="362772"/>
      </dsp:txXfrm>
    </dsp:sp>
    <dsp:sp modelId="{8C0727BF-6E0E-F241-BC5C-4C663896300F}">
      <dsp:nvSpPr>
        <dsp:cNvPr id="0" name=""/>
        <dsp:cNvSpPr/>
      </dsp:nvSpPr>
      <dsp:spPr>
        <a:xfrm>
          <a:off x="0" y="4224334"/>
          <a:ext cx="2162624" cy="5025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List all images</a:t>
          </a:r>
        </a:p>
      </dsp:txBody>
      <dsp:txXfrm>
        <a:off x="24531" y="4248865"/>
        <a:ext cx="2113562" cy="453466"/>
      </dsp:txXfrm>
    </dsp:sp>
    <dsp:sp modelId="{F3946F1A-5D83-6646-AABD-EAFEE24C5578}">
      <dsp:nvSpPr>
        <dsp:cNvPr id="0" name=""/>
        <dsp:cNvSpPr/>
      </dsp:nvSpPr>
      <dsp:spPr>
        <a:xfrm rot="5400000">
          <a:off x="3883945" y="3080920"/>
          <a:ext cx="402022" cy="3844665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$ docker </a:t>
          </a:r>
          <a:r>
            <a:rPr lang="en-US" sz="1100" kern="1200" dirty="0" err="1"/>
            <a:t>ps</a:t>
          </a:r>
          <a:r>
            <a:rPr lang="en-US" sz="1100" kern="1200" dirty="0"/>
            <a:t> -a</a:t>
          </a:r>
        </a:p>
      </dsp:txBody>
      <dsp:txXfrm rot="-5400000">
        <a:off x="2162624" y="4821867"/>
        <a:ext cx="3825040" cy="362772"/>
      </dsp:txXfrm>
    </dsp:sp>
    <dsp:sp modelId="{BCF33704-ABB5-EF4D-8931-70DC7F379359}">
      <dsp:nvSpPr>
        <dsp:cNvPr id="0" name=""/>
        <dsp:cNvSpPr/>
      </dsp:nvSpPr>
      <dsp:spPr>
        <a:xfrm>
          <a:off x="0" y="4751989"/>
          <a:ext cx="2162624" cy="502528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List all containers </a:t>
          </a:r>
        </a:p>
      </dsp:txBody>
      <dsp:txXfrm>
        <a:off x="24531" y="4776520"/>
        <a:ext cx="2113562" cy="4534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141B06-DCB8-AE48-A9FD-A9BE129DB1D1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F54BF9-ED93-374A-A29A-6902DA0C399E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17141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8FCB-9E3D-6C45-905B-463AFCC7FC2B}" type="slidenum">
              <a:rPr lang="en-EG" smtClean="0"/>
              <a:t>2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7882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4BF9-ED93-374A-A29A-6902DA0C399E}" type="slidenum">
              <a:rPr lang="en-EG" smtClean="0"/>
              <a:t>3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33817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process of running a virtual instance of a computer system in a layer abstracted from the actual hardware. </a:t>
            </a:r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4BF9-ED93-374A-A29A-6902DA0C399E}" type="slidenum">
              <a:rPr lang="en-EG" smtClean="0"/>
              <a:t>5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073748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4BF9-ED93-374A-A29A-6902DA0C399E}" type="slidenum">
              <a:rPr lang="en-EG" smtClean="0"/>
              <a:t>10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753900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F54BF9-ED93-374A-A29A-6902DA0C399E}" type="slidenum">
              <a:rPr lang="en-EG" smtClean="0"/>
              <a:t>35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477224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66242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46648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99451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130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99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8762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773676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333779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74500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496245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630584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829484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18965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C4023-983D-4F4C-9F9F-251F7DD88618}" type="datetimeFigureOut">
              <a:rPr lang="en-EG" smtClean="0"/>
              <a:t>29/04/2023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3AD77-481E-4547-A0A3-98C07EDE970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513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EG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1292118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412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indent="-324900" algn="ctr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engine/install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4.svg"/><Relationship Id="rId7" Type="http://schemas.openxmlformats.org/officeDocument/2006/relationships/diagramColors" Target="../diagrams/colors3.xml"/><Relationship Id="rId12" Type="http://schemas.openxmlformats.org/officeDocument/2006/relationships/hyperlink" Target="https://www.gitlab.jp/devops-tools/sonatype-nexus-repo-vs-gitlab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3.xml"/><Relationship Id="rId10" Type="http://schemas.openxmlformats.org/officeDocument/2006/relationships/hyperlink" Target="https://about.gitlab.com/devops-tools/docker-hub-vs-gitlab/" TargetMode="External"/><Relationship Id="rId4" Type="http://schemas.openxmlformats.org/officeDocument/2006/relationships/diagramData" Target="../diagrams/data3.xml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baqua45.blogspot.com/2012/05/mongodb-replica-sets-problem.html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ecuritybydefault.com/2014/02/12-seguridad-en-redis-fortificacion.html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en.wikipedia.org/wiki/Node.js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ode.js" TargetMode="External"/><Relationship Id="rId7" Type="http://schemas.openxmlformats.org/officeDocument/2006/relationships/hyperlink" Target="http://baqua45.blogspot.com/2012/05/mongodb-replica-sets-problem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www.securitybydefault.com/2014/02/12-seguridad-en-redis-fortificacion.html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ACD0D6-C301-0E48-EA4F-57FDF72B2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30" y="1765773"/>
            <a:ext cx="4777759" cy="59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5CB94D-C8CF-E281-B6E6-F40303587504}"/>
              </a:ext>
            </a:extLst>
          </p:cNvPr>
          <p:cNvSpPr txBox="1"/>
          <p:nvPr/>
        </p:nvSpPr>
        <p:spPr>
          <a:xfrm>
            <a:off x="4926842" y="1765773"/>
            <a:ext cx="3070747" cy="376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>
                <a:solidFill>
                  <a:schemeClr val="bg1"/>
                </a:solidFill>
                <a:latin typeface="Avenir Book" panose="02000503020000020003" pitchFamily="2" charset="0"/>
              </a:rPr>
              <a:t>BY:  Saad Al-Eraqy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A765B-D2F3-0274-BF04-2B158B712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600" y="6311900"/>
            <a:ext cx="26924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8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A76896-A009-E84E-9109-9BCA09B40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vocabularies</a:t>
            </a:r>
            <a:endParaRPr lang="en-EG">
              <a:solidFill>
                <a:schemeClr val="tx1"/>
              </a:solidFill>
            </a:endParaRPr>
          </a:p>
        </p:txBody>
      </p:sp>
      <p:graphicFrame>
        <p:nvGraphicFramePr>
          <p:cNvPr id="61" name="Content Placeholder 2">
            <a:extLst>
              <a:ext uri="{FF2B5EF4-FFF2-40B4-BE49-F238E27FC236}">
                <a16:creationId xmlns:a16="http://schemas.microsoft.com/office/drawing/2014/main" id="{27AD4D09-C9B8-4010-B597-0196C4965A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4665834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3083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E636C-8DA6-DA37-8D26-3C85CC9F9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C2433D-E73E-42E6-E5B2-1090D32B6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316691" cy="692813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F6C38-A138-5E71-2E3F-D7A9A260C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95427" y="6525491"/>
            <a:ext cx="2679700" cy="3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B605-AA60-C215-4411-57199A6C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19C9F-BE10-718B-875C-B55C9C812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9EE9B8-62B7-15C7-F8FE-97034CC6D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407" y="6160418"/>
            <a:ext cx="26924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19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DA45B-A6EC-99AC-BF9E-D08C3E9FA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514A3-D275-32E5-5EF3-E6D62293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EED2EE-9C6C-6A4C-AA52-7920F597F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12300" y="6525491"/>
            <a:ext cx="2679700" cy="3325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A0B92E-E6F3-219E-B3A8-16C0E5CF8F28}"/>
              </a:ext>
            </a:extLst>
          </p:cNvPr>
          <p:cNvSpPr txBox="1"/>
          <p:nvPr/>
        </p:nvSpPr>
        <p:spPr>
          <a:xfrm>
            <a:off x="3080084" y="5125453"/>
            <a:ext cx="601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sz="1400" dirty="0">
                <a:solidFill>
                  <a:schemeClr val="bg2"/>
                </a:solidFill>
                <a:latin typeface="Avenir Book" panose="02000503020000020003" pitchFamily="2" charset="0"/>
              </a:rPr>
              <a:t>FREE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E7F71-C74A-7365-EA1A-3322DC8B032B}"/>
              </a:ext>
            </a:extLst>
          </p:cNvPr>
          <p:cNvSpPr txBox="1"/>
          <p:nvPr/>
        </p:nvSpPr>
        <p:spPr>
          <a:xfrm>
            <a:off x="7688179" y="5197642"/>
            <a:ext cx="20377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sz="1400" dirty="0">
                <a:solidFill>
                  <a:schemeClr val="bg2"/>
                </a:solidFill>
                <a:latin typeface="Avenir Book" panose="02000503020000020003" pitchFamily="2" charset="0"/>
              </a:rPr>
              <a:t>Not F</a:t>
            </a:r>
            <a:r>
              <a:rPr lang="en-US" sz="1400" dirty="0">
                <a:solidFill>
                  <a:schemeClr val="bg2"/>
                </a:solidFill>
                <a:latin typeface="Avenir Book" panose="02000503020000020003" pitchFamily="2" charset="0"/>
              </a:rPr>
              <a:t>r</a:t>
            </a:r>
            <a:r>
              <a:rPr lang="en-EG" sz="1400" dirty="0">
                <a:solidFill>
                  <a:schemeClr val="bg2"/>
                </a:solidFill>
                <a:latin typeface="Avenir Book" panose="02000503020000020003" pitchFamily="2" charset="0"/>
              </a:rPr>
              <a:t>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  <a:latin typeface="Avenir Book" panose="02000503020000020003" pitchFamily="2" charset="0"/>
              </a:rPr>
              <a:t>I</a:t>
            </a:r>
            <a:r>
              <a:rPr lang="en-EG" sz="1400" dirty="0">
                <a:solidFill>
                  <a:schemeClr val="bg2"/>
                </a:solidFill>
                <a:latin typeface="Avenir Book" panose="02000503020000020003" pitchFamily="2" charset="0"/>
              </a:rPr>
              <a:t>mage security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2"/>
                </a:solidFill>
                <a:latin typeface="Avenir Book" panose="02000503020000020003" pitchFamily="2" charset="0"/>
              </a:rPr>
              <a:t>I</a:t>
            </a:r>
            <a:r>
              <a:rPr lang="en-EG" sz="1400" dirty="0">
                <a:solidFill>
                  <a:schemeClr val="bg2"/>
                </a:solidFill>
                <a:latin typeface="Avenir Book" panose="02000503020000020003" pitchFamily="2" charset="0"/>
              </a:rPr>
              <a:t>mage mangement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G" sz="1400" dirty="0">
                <a:solidFill>
                  <a:schemeClr val="bg2"/>
                </a:solidFill>
                <a:latin typeface="Avenir Book" panose="02000503020000020003" pitchFamily="2" charset="0"/>
              </a:rPr>
              <a:t>orchestration</a:t>
            </a:r>
          </a:p>
        </p:txBody>
      </p:sp>
    </p:spTree>
    <p:extLst>
      <p:ext uri="{BB962C8B-B14F-4D97-AF65-F5344CB8AC3E}">
        <p14:creationId xmlns:p14="http://schemas.microsoft.com/office/powerpoint/2010/main" val="33092458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1C738-858C-2041-9BCD-07BE067B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Install Docker for </a:t>
            </a:r>
            <a:r>
              <a:rPr lang="en-US" sz="3600" dirty="0" err="1">
                <a:solidFill>
                  <a:schemeClr val="accent1"/>
                </a:solidFill>
              </a:rPr>
              <a:t>linux</a:t>
            </a:r>
            <a:br>
              <a:rPr lang="en-US" sz="3600" dirty="0">
                <a:solidFill>
                  <a:schemeClr val="accent1"/>
                </a:solidFill>
              </a:rPr>
            </a:br>
            <a:endParaRPr lang="en-EG" sz="3600" dirty="0">
              <a:solidFill>
                <a:schemeClr val="accent1"/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C51FA3E-5A97-3140-8F34-E11D865A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 got o URL :  </a:t>
            </a:r>
            <a:r>
              <a:rPr lang="en-US" sz="1600" dirty="0">
                <a:hlinkClick r:id="rId2"/>
              </a:rPr>
              <a:t>https://docs.docker.com/engine/install/</a:t>
            </a:r>
            <a:endParaRPr lang="en-US" sz="1600" dirty="0"/>
          </a:p>
          <a:p>
            <a:r>
              <a:rPr lang="en-US" sz="1600" dirty="0"/>
              <a:t>Choose OS platform  (Centos / RHEL / UBUNTU /…. ) </a:t>
            </a:r>
          </a:p>
          <a:p>
            <a:pPr lvl="1"/>
            <a:r>
              <a:rPr lang="en-US" sz="1400" dirty="0"/>
              <a:t>To check you OS Platform tun this command : </a:t>
            </a:r>
            <a:br>
              <a:rPr lang="en-US" sz="1400" dirty="0"/>
            </a:br>
            <a:r>
              <a:rPr lang="en-US" sz="1400" dirty="0"/>
              <a:t>$ cat /</a:t>
            </a:r>
            <a:r>
              <a:rPr lang="en-US" sz="1400" dirty="0" err="1"/>
              <a:t>etc</a:t>
            </a:r>
            <a:r>
              <a:rPr lang="en-US" sz="1400" dirty="0"/>
              <a:t>/*release</a:t>
            </a:r>
          </a:p>
          <a:p>
            <a:r>
              <a:rPr lang="en-US" dirty="0"/>
              <a:t>Follow the steps on the URL :</a:t>
            </a:r>
          </a:p>
          <a:p>
            <a:pPr lvl="1"/>
            <a:r>
              <a:rPr lang="en-US" dirty="0"/>
              <a:t>Uninstall previous version</a:t>
            </a:r>
          </a:p>
          <a:p>
            <a:pPr lvl="1"/>
            <a:r>
              <a:rPr lang="en-US" dirty="0"/>
              <a:t>Install Docker</a:t>
            </a:r>
          </a:p>
          <a:p>
            <a:pPr marL="0" indent="0">
              <a:buNone/>
            </a:pPr>
            <a:endParaRPr lang="en-EG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F5A4BC-2C57-7DA6-6D43-89664B483EC5}"/>
              </a:ext>
            </a:extLst>
          </p:cNvPr>
          <p:cNvSpPr txBox="1"/>
          <p:nvPr/>
        </p:nvSpPr>
        <p:spPr>
          <a:xfrm>
            <a:off x="678873" y="3713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69148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1C738-858C-2041-9BCD-07BE067B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Install Docker for Windows or mac</a:t>
            </a:r>
            <a:br>
              <a:rPr lang="en-US" sz="3600" dirty="0">
                <a:solidFill>
                  <a:schemeClr val="accent1"/>
                </a:solidFill>
              </a:rPr>
            </a:br>
            <a:endParaRPr lang="en-EG" sz="3600" dirty="0">
              <a:solidFill>
                <a:schemeClr val="accent1"/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C51FA3E-5A97-3140-8F34-E11D865A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b="0" i="0" dirty="0">
                <a:solidFill>
                  <a:srgbClr val="1C1D1F"/>
                </a:solidFill>
                <a:effectLst/>
                <a:latin typeface="Udemy Sans"/>
              </a:rPr>
              <a:t>You have 2 Options: </a:t>
            </a:r>
          </a:p>
          <a:p>
            <a:r>
              <a:rPr lang="en-US" sz="1600" dirty="0">
                <a:solidFill>
                  <a:srgbClr val="1C1D1F"/>
                </a:solidFill>
                <a:latin typeface="Udemy Sans"/>
              </a:rPr>
              <a:t>1- install Docker Desktop for </a:t>
            </a:r>
            <a:r>
              <a:rPr lang="en-US" sz="1600" dirty="0" err="1">
                <a:solidFill>
                  <a:srgbClr val="1C1D1F"/>
                </a:solidFill>
                <a:latin typeface="Udemy Sans"/>
              </a:rPr>
              <a:t>Windos</a:t>
            </a:r>
            <a:r>
              <a:rPr lang="en-US" sz="1600" dirty="0">
                <a:solidFill>
                  <a:srgbClr val="1C1D1F"/>
                </a:solidFill>
                <a:latin typeface="Udemy Sans"/>
              </a:rPr>
              <a:t>/Mac</a:t>
            </a:r>
            <a:endParaRPr lang="en-US" sz="1600" b="0" i="0" dirty="0">
              <a:solidFill>
                <a:srgbClr val="1C1D1F"/>
              </a:solidFill>
              <a:effectLst/>
              <a:latin typeface="Udemy Sans"/>
            </a:endParaRPr>
          </a:p>
          <a:p>
            <a:r>
              <a:rPr lang="en-US" sz="1600" dirty="0">
                <a:solidFill>
                  <a:srgbClr val="1C1D1F"/>
                </a:solidFill>
                <a:latin typeface="Udemy Sans"/>
              </a:rPr>
              <a:t>2-</a:t>
            </a:r>
            <a:r>
              <a:rPr lang="en-US" sz="1600" b="0" i="0" dirty="0">
                <a:solidFill>
                  <a:srgbClr val="1C1D1F"/>
                </a:solidFill>
                <a:effectLst/>
                <a:latin typeface="Udemy Sans"/>
              </a:rPr>
              <a:t> Install </a:t>
            </a:r>
            <a:r>
              <a:rPr lang="en-US" sz="1600" b="0" i="0" dirty="0" err="1">
                <a:solidFill>
                  <a:srgbClr val="1C1D1F"/>
                </a:solidFill>
                <a:effectLst/>
                <a:latin typeface="Udemy Sans"/>
              </a:rPr>
              <a:t>Virtualbox</a:t>
            </a:r>
            <a:r>
              <a:rPr lang="en-US" sz="1600" b="0" i="0" dirty="0">
                <a:solidFill>
                  <a:srgbClr val="1C1D1F"/>
                </a:solidFill>
                <a:effectLst/>
                <a:latin typeface="Udemy Sans"/>
              </a:rPr>
              <a:t> and deploy a Linux VM and then follow the upcoming demo to install Docker on that Linux VM.</a:t>
            </a:r>
          </a:p>
          <a:p>
            <a:r>
              <a:rPr lang="en-US" sz="1600" dirty="0">
                <a:solidFill>
                  <a:srgbClr val="1C1D1F"/>
                </a:solidFill>
                <a:latin typeface="Udemy Sans"/>
              </a:rPr>
              <a:t>Then follow the previous steps for installing docker on </a:t>
            </a:r>
            <a:r>
              <a:rPr lang="en-US" sz="1600" dirty="0" err="1">
                <a:solidFill>
                  <a:srgbClr val="1C1D1F"/>
                </a:solidFill>
                <a:latin typeface="Udemy Sans"/>
              </a:rPr>
              <a:t>linux</a:t>
            </a:r>
            <a:r>
              <a:rPr lang="en-US" sz="1600" dirty="0">
                <a:solidFill>
                  <a:srgbClr val="1C1D1F"/>
                </a:solidFill>
                <a:latin typeface="Udemy Sans"/>
              </a:rPr>
              <a:t> </a:t>
            </a:r>
            <a:endParaRPr lang="en-EG" sz="1600" dirty="0"/>
          </a:p>
        </p:txBody>
      </p:sp>
    </p:spTree>
    <p:extLst>
      <p:ext uri="{BB962C8B-B14F-4D97-AF65-F5344CB8AC3E}">
        <p14:creationId xmlns:p14="http://schemas.microsoft.com/office/powerpoint/2010/main" val="2361517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A9A40-6DD6-F541-A9EE-F0028132B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928" y="1124998"/>
            <a:ext cx="3456122" cy="4589717"/>
          </a:xfrm>
        </p:spPr>
        <p:txBody>
          <a:bodyPr>
            <a:normAutofit/>
          </a:bodyPr>
          <a:lstStyle/>
          <a:p>
            <a:pPr algn="l"/>
            <a:r>
              <a:rPr lang="en-EG" sz="4800"/>
              <a:t>What is Docker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A8865-7709-204C-9B24-4D600E430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950" y="5431379"/>
            <a:ext cx="5427137" cy="1165364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 Docker is a platform or ecosystem around creating and running something called containers.</a:t>
            </a:r>
          </a:p>
          <a:p>
            <a:r>
              <a:rPr lang="en-US" sz="1600" dirty="0"/>
              <a:t>Docker is a tool designed to make it easier to create, deploy, and run applications by using containers.</a:t>
            </a:r>
          </a:p>
          <a:p>
            <a:endParaRPr lang="en-EG" sz="16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7C2AC3-9DAC-8342-9E81-F88C7A01AE03}"/>
              </a:ext>
            </a:extLst>
          </p:cNvPr>
          <p:cNvSpPr/>
          <p:nvPr/>
        </p:nvSpPr>
        <p:spPr>
          <a:xfrm>
            <a:off x="1153886" y="1124998"/>
            <a:ext cx="1894114" cy="9432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G" dirty="0"/>
              <a:t>Docker </a:t>
            </a:r>
            <a:r>
              <a:rPr lang="en-E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</a:t>
            </a:r>
            <a:endParaRPr lang="en-EG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72C0738-B095-3642-A17F-A9A9673229A8}"/>
              </a:ext>
            </a:extLst>
          </p:cNvPr>
          <p:cNvSpPr/>
          <p:nvPr/>
        </p:nvSpPr>
        <p:spPr>
          <a:xfrm>
            <a:off x="3604472" y="1124998"/>
            <a:ext cx="1894114" cy="9432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G" dirty="0"/>
              <a:t>Docker </a:t>
            </a:r>
            <a:r>
              <a:rPr lang="en-E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Server</a:t>
            </a:r>
            <a:endParaRPr lang="en-EG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80D908-45EA-C64B-9E02-467621C70104}"/>
              </a:ext>
            </a:extLst>
          </p:cNvPr>
          <p:cNvSpPr/>
          <p:nvPr/>
        </p:nvSpPr>
        <p:spPr>
          <a:xfrm>
            <a:off x="1153886" y="2476568"/>
            <a:ext cx="1894114" cy="9432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G" dirty="0"/>
              <a:t>Docker </a:t>
            </a:r>
            <a:r>
              <a:rPr lang="en-E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Machine</a:t>
            </a:r>
            <a:endParaRPr lang="en-EG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1288DE-1671-564F-BB33-DA5D38498A57}"/>
              </a:ext>
            </a:extLst>
          </p:cNvPr>
          <p:cNvSpPr/>
          <p:nvPr/>
        </p:nvSpPr>
        <p:spPr>
          <a:xfrm>
            <a:off x="3604472" y="2485712"/>
            <a:ext cx="1894114" cy="9432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G" dirty="0"/>
              <a:t>Docker </a:t>
            </a:r>
            <a:r>
              <a:rPr lang="en-E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Images</a:t>
            </a:r>
            <a:endParaRPr lang="en-EG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F4030D9-3FF2-194F-8332-27872669A6E1}"/>
              </a:ext>
            </a:extLst>
          </p:cNvPr>
          <p:cNvSpPr/>
          <p:nvPr/>
        </p:nvSpPr>
        <p:spPr>
          <a:xfrm>
            <a:off x="1153886" y="3828138"/>
            <a:ext cx="1894114" cy="9432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G" dirty="0"/>
              <a:t>Docker </a:t>
            </a:r>
            <a:r>
              <a:rPr lang="en-E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HUB</a:t>
            </a:r>
            <a:endParaRPr lang="en-EG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F80219D-BEB0-E64A-B644-31B1757B5D99}"/>
              </a:ext>
            </a:extLst>
          </p:cNvPr>
          <p:cNvSpPr/>
          <p:nvPr/>
        </p:nvSpPr>
        <p:spPr>
          <a:xfrm>
            <a:off x="3604472" y="3828138"/>
            <a:ext cx="1894114" cy="9432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EG" dirty="0"/>
              <a:t>Docker </a:t>
            </a:r>
            <a:r>
              <a:rPr lang="en-E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Compose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1243312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A7FB375-B5D1-944E-86D6-05C842783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r>
              <a:rPr lang="en-EG" dirty="0">
                <a:solidFill>
                  <a:schemeClr val="tx2"/>
                </a:solidFill>
              </a:rPr>
              <a:t>Types of Docker regestries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Building">
            <a:extLst>
              <a:ext uri="{FF2B5EF4-FFF2-40B4-BE49-F238E27FC236}">
                <a16:creationId xmlns:a16="http://schemas.microsoft.com/office/drawing/2014/main" id="{66B98F8C-63B8-426E-A554-4AEDE455D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3337" y="2416047"/>
            <a:ext cx="3346704" cy="3346704"/>
          </a:xfrm>
          <a:prstGeom prst="rect">
            <a:avLst/>
          </a:prstGeom>
          <a:ln w="12700">
            <a:noFill/>
          </a:ln>
        </p:spPr>
      </p:pic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AD391F8-0B58-4A55-BE30-EC0B65814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826805"/>
              </p:ext>
            </p:extLst>
          </p:nvPr>
        </p:nvGraphicFramePr>
        <p:xfrm>
          <a:off x="6380703" y="2228850"/>
          <a:ext cx="5028928" cy="3699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03BB89A7-FE74-7649-A322-37A508BC65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288213" y="2974419"/>
            <a:ext cx="1219200" cy="96520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42E3A14-26AF-2643-BF01-9093F13726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441006" y="4244648"/>
            <a:ext cx="883853" cy="86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52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DE218D-FAB9-EC86-C6D7-D07290FAA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7407" y="6160418"/>
            <a:ext cx="26924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5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05954E-5E8F-CF18-BB2A-9A756651C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504" y="6155726"/>
            <a:ext cx="2905496" cy="7022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639FD6-5C8F-A411-B0D3-794A038BF49F}"/>
              </a:ext>
            </a:extLst>
          </p:cNvPr>
          <p:cNvSpPr txBox="1"/>
          <p:nvPr/>
        </p:nvSpPr>
        <p:spPr>
          <a:xfrm>
            <a:off x="96983" y="3847053"/>
            <a:ext cx="6206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EG" sz="2800" b="1" dirty="0">
                <a:solidFill>
                  <a:srgbClr val="FF32CD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Run – start container in background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227585-6E54-5E7A-E3E0-2A40B6F03291}"/>
              </a:ext>
            </a:extLst>
          </p:cNvPr>
          <p:cNvSpPr txBox="1"/>
          <p:nvPr/>
        </p:nvSpPr>
        <p:spPr>
          <a:xfrm>
            <a:off x="1330037" y="4488873"/>
            <a:ext cx="3345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$ do</a:t>
            </a:r>
            <a:r>
              <a:rPr lang="en-EG" sz="2800" dirty="0">
                <a:solidFill>
                  <a:schemeClr val="bg1">
                    <a:lumMod val="95000"/>
                  </a:schemeClr>
                </a:solidFill>
              </a:rPr>
              <a:t>cker run -d nginx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DED0D-098F-A3EE-D7AE-33B354B6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  <a:solidFill>
            <a:schemeClr val="bg1"/>
          </a:solidFill>
          <a:effectLst>
            <a:glow>
              <a:schemeClr val="accent1"/>
            </a:glow>
            <a:softEdge rad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9FF8B-20DF-4BDC-1889-41821308486F}"/>
              </a:ext>
            </a:extLst>
          </p:cNvPr>
          <p:cNvSpPr txBox="1"/>
          <p:nvPr/>
        </p:nvSpPr>
        <p:spPr>
          <a:xfrm>
            <a:off x="401781" y="400487"/>
            <a:ext cx="9820893" cy="5853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EG" sz="2800" b="1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Agenda</a:t>
            </a: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 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Applications lifecycle before and After docker.</a:t>
            </a:r>
            <a:endParaRPr lang="en-EG" sz="2800" dirty="0">
              <a:ln w="0"/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venir Book" panose="02000503020000020003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containerization vs virtualization.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Image VS container.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W</a:t>
            </a:r>
            <a:r>
              <a:rPr lang="en-US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h</a:t>
            </a: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at is docker ?.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Install Docker .</a:t>
            </a:r>
            <a:endParaRPr lang="en-EG" sz="2800" dirty="0">
              <a:ln w="0"/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venir Book" panose="02000503020000020003" pitchFamily="2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D</a:t>
            </a:r>
            <a:r>
              <a:rPr lang="en-US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o</a:t>
            </a: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cker Commands.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Docker volumes.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L</a:t>
            </a: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abs.</a:t>
            </a:r>
          </a:p>
        </p:txBody>
      </p:sp>
    </p:spTree>
    <p:extLst>
      <p:ext uri="{BB962C8B-B14F-4D97-AF65-F5344CB8AC3E}">
        <p14:creationId xmlns:p14="http://schemas.microsoft.com/office/powerpoint/2010/main" val="3281892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8DC0F2-9E56-427A-FFDA-126FDBBFDD8F}"/>
              </a:ext>
            </a:extLst>
          </p:cNvPr>
          <p:cNvSpPr txBox="1"/>
          <p:nvPr/>
        </p:nvSpPr>
        <p:spPr>
          <a:xfrm>
            <a:off x="3847381" y="741872"/>
            <a:ext cx="2201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>
                <a:solidFill>
                  <a:schemeClr val="bg1"/>
                </a:solidFill>
              </a:rPr>
              <a:t>Run specific version . </a:t>
            </a:r>
          </a:p>
          <a:p>
            <a:endParaRPr lang="en-EG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CB5BE1-FC38-D592-3214-A6B1C31DD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504" y="6155726"/>
            <a:ext cx="2905496" cy="7022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30098B-B281-AC33-3E7C-8636673C3B5B}"/>
              </a:ext>
            </a:extLst>
          </p:cNvPr>
          <p:cNvSpPr txBox="1"/>
          <p:nvPr/>
        </p:nvSpPr>
        <p:spPr>
          <a:xfrm>
            <a:off x="1259457" y="638355"/>
            <a:ext cx="365946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How can you check the app version : </a:t>
            </a:r>
          </a:p>
          <a:p>
            <a:endParaRPr lang="en-EG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EG" dirty="0"/>
              <a:t>rom docker hub itself </a:t>
            </a:r>
          </a:p>
          <a:p>
            <a:pPr marL="342900" indent="-342900">
              <a:buFont typeface="+mj-lt"/>
              <a:buAutoNum type="arabicPeriod"/>
            </a:pPr>
            <a:endParaRPr lang="en-EG" dirty="0"/>
          </a:p>
          <a:p>
            <a:pPr marL="342900" indent="-342900">
              <a:buFont typeface="+mj-lt"/>
              <a:buAutoNum type="arabicPeriod"/>
            </a:pPr>
            <a:endParaRPr lang="en-EG" dirty="0"/>
          </a:p>
          <a:p>
            <a:pPr marL="342900" indent="-342900">
              <a:buFont typeface="+mj-lt"/>
              <a:buAutoNum type="arabicPeriod"/>
            </a:pPr>
            <a:endParaRPr lang="en-EG" dirty="0"/>
          </a:p>
          <a:p>
            <a:pPr marL="342900" indent="-342900">
              <a:buFont typeface="+mj-lt"/>
              <a:buAutoNum type="arabicPeriod"/>
            </a:pPr>
            <a:endParaRPr lang="en-EG" dirty="0"/>
          </a:p>
          <a:p>
            <a:pPr marL="342900" indent="-342900">
              <a:buFont typeface="+mj-lt"/>
              <a:buAutoNum type="arabicPeriod"/>
            </a:pPr>
            <a:endParaRPr lang="en-EG" dirty="0"/>
          </a:p>
          <a:p>
            <a:pPr marL="342900" indent="-342900">
              <a:buFont typeface="+mj-lt"/>
              <a:buAutoNum type="arabicPeriod"/>
            </a:pPr>
            <a:endParaRPr lang="en-EG" dirty="0"/>
          </a:p>
          <a:p>
            <a:pPr marL="342900" indent="-342900">
              <a:buFont typeface="+mj-lt"/>
              <a:buAutoNum type="arabicPeriod"/>
            </a:pPr>
            <a:endParaRPr lang="en-EG" dirty="0"/>
          </a:p>
          <a:p>
            <a:pPr marL="342900" indent="-342900">
              <a:buFont typeface="+mj-lt"/>
              <a:buAutoNum type="arabicPeriod"/>
            </a:pPr>
            <a:endParaRPr lang="en-EG" dirty="0"/>
          </a:p>
          <a:p>
            <a:pPr marL="342900" indent="-342900">
              <a:buFont typeface="+mj-lt"/>
              <a:buAutoNum type="arabicPeriod"/>
            </a:pPr>
            <a:endParaRPr lang="en-EG" dirty="0"/>
          </a:p>
          <a:p>
            <a:pPr marL="342900" indent="-342900">
              <a:buFont typeface="+mj-lt"/>
              <a:buAutoNum type="arabicPeriod"/>
            </a:pPr>
            <a:endParaRPr lang="en-EG" dirty="0"/>
          </a:p>
          <a:p>
            <a:pPr marL="342900" indent="-342900">
              <a:buFont typeface="+mj-lt"/>
              <a:buAutoNum type="arabicPeriod"/>
            </a:pPr>
            <a:endParaRPr lang="en-EG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9DF9FA-09AC-9AE6-8E36-08975A967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916" y="2042125"/>
            <a:ext cx="9400736" cy="341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387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983" y="0"/>
            <a:ext cx="12427527" cy="69904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FD7FBC-FCF1-F3ED-EA3B-F279FC79D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143" y="6367029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049" y="-90055"/>
            <a:ext cx="12352098" cy="6948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A35FEE-1B74-707E-7ED6-6D23DEAE6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98" y="6234544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8982" cy="69125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8BF9A1-382E-9E57-B50D-D1ADD364F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98" y="6234544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692" y="12031"/>
            <a:ext cx="12413673" cy="69826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7DBBC0-8F4E-5AF9-3449-4BE194360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580" y="6359235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358255" cy="69515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15EC7E-BB4C-657C-7DDC-98FC1B352922}"/>
              </a:ext>
            </a:extLst>
          </p:cNvPr>
          <p:cNvSpPr txBox="1"/>
          <p:nvPr/>
        </p:nvSpPr>
        <p:spPr>
          <a:xfrm>
            <a:off x="5860473" y="1385455"/>
            <a:ext cx="310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</a:t>
            </a:r>
            <a:r>
              <a:rPr lang="en-EG" dirty="0">
                <a:solidFill>
                  <a:schemeClr val="bg1"/>
                </a:solidFill>
              </a:rPr>
              <a:t>r 	 $ docker image rm  nginx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3B5303-5F96-E884-C4C0-A1E3DB1F7A80}"/>
              </a:ext>
            </a:extLst>
          </p:cNvPr>
          <p:cNvSpPr txBox="1"/>
          <p:nvPr/>
        </p:nvSpPr>
        <p:spPr>
          <a:xfrm>
            <a:off x="1219201" y="3616082"/>
            <a:ext cx="5734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>
                <a:solidFill>
                  <a:schemeClr val="bg1"/>
                </a:solidFill>
              </a:rPr>
              <a:t>Note: </a:t>
            </a:r>
            <a:br>
              <a:rPr lang="en-EG" dirty="0">
                <a:solidFill>
                  <a:schemeClr val="bg1"/>
                </a:solidFill>
              </a:rPr>
            </a:br>
            <a:r>
              <a:rPr lang="en-EG" dirty="0">
                <a:solidFill>
                  <a:schemeClr val="bg1"/>
                </a:solidFill>
              </a:rPr>
              <a:t>you have to delete container first before you delete image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25515-CA02-9EA6-D800-02859ED10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853" y="6328063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47BDA5-47CC-B85A-418E-404B4FB64068}"/>
              </a:ext>
            </a:extLst>
          </p:cNvPr>
          <p:cNvSpPr txBox="1"/>
          <p:nvPr/>
        </p:nvSpPr>
        <p:spPr>
          <a:xfrm>
            <a:off x="5098472" y="4128655"/>
            <a:ext cx="361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>
                <a:solidFill>
                  <a:schemeClr val="bg1"/>
                </a:solidFill>
              </a:rPr>
              <a:t>Download Image only and not run it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63256D-7C3C-D50B-CF9C-B62B8570F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98" y="6234544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302836" cy="69203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CEC7F0-96FD-7FBF-A8E3-3D9BCADAC9A2}"/>
              </a:ext>
            </a:extLst>
          </p:cNvPr>
          <p:cNvSpPr txBox="1"/>
          <p:nvPr/>
        </p:nvSpPr>
        <p:spPr>
          <a:xfrm>
            <a:off x="1177637" y="244915"/>
            <a:ext cx="73567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G" sz="1600" dirty="0">
                <a:solidFill>
                  <a:schemeClr val="bg1"/>
                </a:solidFill>
                <a:latin typeface="Avenir Book" panose="02000503020000020003" pitchFamily="2" charset="0"/>
              </a:rPr>
              <a:t>Notes  here when run UBUNTU container it exited directly ,</a:t>
            </a:r>
          </a:p>
          <a:p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Because</a:t>
            </a:r>
            <a:r>
              <a:rPr lang="en-EG" sz="1600" dirty="0">
                <a:solidFill>
                  <a:schemeClr val="bg1"/>
                </a:solidFill>
                <a:latin typeface="Avenir Book" panose="02000503020000020003" pitchFamily="2" charset="0"/>
              </a:rPr>
              <a:t>e contaienrs aren’t Operting system , </a:t>
            </a:r>
          </a:p>
          <a:p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T</a:t>
            </a:r>
            <a:r>
              <a:rPr lang="en-EG" sz="1600" dirty="0">
                <a:solidFill>
                  <a:schemeClr val="bg1"/>
                </a:solidFill>
                <a:latin typeface="Avenir Book" panose="02000503020000020003" pitchFamily="2" charset="0"/>
              </a:rPr>
              <a:t>heu just start and run a job then exited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C5520-3F9F-43BE-9386-BA84344A2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435" y="6296889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14B7D8-8621-5587-1EB0-3E365549E32D}"/>
              </a:ext>
            </a:extLst>
          </p:cNvPr>
          <p:cNvSpPr txBox="1"/>
          <p:nvPr/>
        </p:nvSpPr>
        <p:spPr>
          <a:xfrm>
            <a:off x="1122218" y="5389418"/>
            <a:ext cx="476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</a:t>
            </a:r>
            <a:r>
              <a:rPr lang="en-EG" dirty="0">
                <a:solidFill>
                  <a:schemeClr val="bg1"/>
                </a:solidFill>
              </a:rPr>
              <a:t>ou can append a command to do before it is up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E5EC3-CCE7-D00F-0AD9-1DD29CB9C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98" y="6234544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E2771F-C701-0374-B669-2D3586920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35" y="1612653"/>
            <a:ext cx="3365500" cy="199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A53EA5-F635-D1C6-FEE0-78230CCD8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0014"/>
            <a:ext cx="3365500" cy="1993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B56BD6-EBB9-6A37-E4F7-C11B88E7F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504" y="6155726"/>
            <a:ext cx="2905496" cy="7022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5D637B-790F-82C8-1196-89FD54027D42}"/>
              </a:ext>
            </a:extLst>
          </p:cNvPr>
          <p:cNvSpPr txBox="1"/>
          <p:nvPr/>
        </p:nvSpPr>
        <p:spPr>
          <a:xfrm>
            <a:off x="2737842" y="2759308"/>
            <a:ext cx="6456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G" sz="3600" b="1" dirty="0">
                <a:solidFill>
                  <a:srgbClr val="FF32CD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1. Application life cycle Before</a:t>
            </a:r>
          </a:p>
          <a:p>
            <a:pPr algn="ctr"/>
            <a:r>
              <a:rPr lang="en-EG" sz="3600" b="1" dirty="0">
                <a:solidFill>
                  <a:srgbClr val="FF32CD"/>
                </a:solidFill>
                <a:latin typeface="Avenir Book" panose="02000503020000020003" pitchFamily="2" charset="0"/>
                <a:cs typeface="Calibri" panose="020F0502020204030204" pitchFamily="34" charset="0"/>
              </a:rPr>
              <a:t> and After Docker</a:t>
            </a:r>
          </a:p>
        </p:txBody>
      </p:sp>
    </p:spTree>
    <p:extLst>
      <p:ext uri="{BB962C8B-B14F-4D97-AF65-F5344CB8AC3E}">
        <p14:creationId xmlns:p14="http://schemas.microsoft.com/office/powerpoint/2010/main" val="1235297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838" y="0"/>
            <a:ext cx="12399819" cy="69748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5FD361-0C45-0ABC-13C6-DF52088CC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580" y="6351443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209191-94E8-A1D3-3F29-633B4BFFFAB7}"/>
              </a:ext>
            </a:extLst>
          </p:cNvPr>
          <p:cNvSpPr txBox="1"/>
          <p:nvPr/>
        </p:nvSpPr>
        <p:spPr>
          <a:xfrm>
            <a:off x="5638799" y="1177636"/>
            <a:ext cx="5805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Y</a:t>
            </a:r>
            <a:r>
              <a:rPr lang="en-EG" sz="1400" dirty="0">
                <a:solidFill>
                  <a:schemeClr val="bg1"/>
                </a:solidFill>
              </a:rPr>
              <a:t>ou show output of conatiner on terminal and canoot do anything else on this terminal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B8D803-AC56-ECDD-0C19-88C88FE54A19}"/>
              </a:ext>
            </a:extLst>
          </p:cNvPr>
          <p:cNvSpPr txBox="1"/>
          <p:nvPr/>
        </p:nvSpPr>
        <p:spPr>
          <a:xfrm>
            <a:off x="5860473" y="2878492"/>
            <a:ext cx="444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</a:t>
            </a:r>
            <a:r>
              <a:rPr lang="en-EG" dirty="0">
                <a:solidFill>
                  <a:schemeClr val="bg1"/>
                </a:solidFill>
              </a:rPr>
              <a:t>un container in the background  as daemon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B76318-ACD9-01BF-72AA-D55E3852FC18}"/>
              </a:ext>
            </a:extLst>
          </p:cNvPr>
          <p:cNvSpPr txBox="1"/>
          <p:nvPr/>
        </p:nvSpPr>
        <p:spPr>
          <a:xfrm>
            <a:off x="5223162" y="4729746"/>
            <a:ext cx="663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 show container terminal output again use attach option with container id or name </a:t>
            </a:r>
            <a:endParaRPr lang="en-EG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731FDD-B2E4-25E8-CBC1-45F4AD398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98" y="6234544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F66F65-8279-9CEB-EAC2-86FD5C7DC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736" y="6246421"/>
            <a:ext cx="2530263" cy="6115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8023" y="-67792"/>
            <a:ext cx="12330023" cy="69356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0B7346-A315-8317-8E46-3098D85E1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98" y="6234544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663CC29-97CA-9364-CD0E-09F1FE2C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98" y="6234544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FE43D436-9D76-4479-B202-282AA3363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D5FDDF-28FB-4871-BAF5-BC352B706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 flipV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104" name="Freeform 5">
              <a:extLst>
                <a:ext uri="{FF2B5EF4-FFF2-40B4-BE49-F238E27FC236}">
                  <a16:creationId xmlns:a16="http://schemas.microsoft.com/office/drawing/2014/main" id="{5B7D8589-9CA0-4BA7-B315-7BA600BCB7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">
              <a:extLst>
                <a:ext uri="{FF2B5EF4-FFF2-40B4-BE49-F238E27FC236}">
                  <a16:creationId xmlns:a16="http://schemas.microsoft.com/office/drawing/2014/main" id="{D0C97FEA-5238-47DE-9956-42F382C26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7">
              <a:extLst>
                <a:ext uri="{FF2B5EF4-FFF2-40B4-BE49-F238E27FC236}">
                  <a16:creationId xmlns:a16="http://schemas.microsoft.com/office/drawing/2014/main" id="{8C4A9B43-E0C5-483B-B15C-4022ECA49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8">
              <a:extLst>
                <a:ext uri="{FF2B5EF4-FFF2-40B4-BE49-F238E27FC236}">
                  <a16:creationId xmlns:a16="http://schemas.microsoft.com/office/drawing/2014/main" id="{95BF8B62-C636-43AF-894B-0457A9F2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">
              <a:extLst>
                <a:ext uri="{FF2B5EF4-FFF2-40B4-BE49-F238E27FC236}">
                  <a16:creationId xmlns:a16="http://schemas.microsoft.com/office/drawing/2014/main" id="{669F993C-7340-4413-87F8-A2816686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">
              <a:extLst>
                <a:ext uri="{FF2B5EF4-FFF2-40B4-BE49-F238E27FC236}">
                  <a16:creationId xmlns:a16="http://schemas.microsoft.com/office/drawing/2014/main" id="{6EB881D7-3E2B-4490-BB0A-16E777AD9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52CE5935-55CA-4EB9-9A3D-100B75145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CC6D6F8B-79F9-4F06-8A2D-7BABF0529B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">
              <a:extLst>
                <a:ext uri="{FF2B5EF4-FFF2-40B4-BE49-F238E27FC236}">
                  <a16:creationId xmlns:a16="http://schemas.microsoft.com/office/drawing/2014/main" id="{DEF715FE-2D51-4CC6-AD82-306DA627C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4">
              <a:extLst>
                <a:ext uri="{FF2B5EF4-FFF2-40B4-BE49-F238E27FC236}">
                  <a16:creationId xmlns:a16="http://schemas.microsoft.com/office/drawing/2014/main" id="{60E354CF-EF82-4609-8F48-2EFB01C27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5">
              <a:extLst>
                <a:ext uri="{FF2B5EF4-FFF2-40B4-BE49-F238E27FC236}">
                  <a16:creationId xmlns:a16="http://schemas.microsoft.com/office/drawing/2014/main" id="{FB9D2ACB-DE65-4053-BB6A-2DD575E12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275F112D-24B3-48F4-B2DB-FAB9E57C7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4224785A-F9F5-4670-880A-D7C6FBAB9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6767A8E2-1B21-4162-ACFD-4B70C1403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260829BA-C3E3-4388-B253-321C7F999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7F195E9B-F7B2-48EE-ADF4-0FCA5767B0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BD0E493A-B71F-4BD3-B6BC-84DC52C14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22">
              <a:extLst>
                <a:ext uri="{FF2B5EF4-FFF2-40B4-BE49-F238E27FC236}">
                  <a16:creationId xmlns:a16="http://schemas.microsoft.com/office/drawing/2014/main" id="{C82D4841-AB36-409F-AD31-FF0FE10B4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23">
              <a:extLst>
                <a:ext uri="{FF2B5EF4-FFF2-40B4-BE49-F238E27FC236}">
                  <a16:creationId xmlns:a16="http://schemas.microsoft.com/office/drawing/2014/main" id="{A025D47F-C545-4969-97D8-A41AE0B2E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24">
              <a:extLst>
                <a:ext uri="{FF2B5EF4-FFF2-40B4-BE49-F238E27FC236}">
                  <a16:creationId xmlns:a16="http://schemas.microsoft.com/office/drawing/2014/main" id="{CB1A3BE3-B4BA-4266-A08A-DC26E7CA6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25">
              <a:extLst>
                <a:ext uri="{FF2B5EF4-FFF2-40B4-BE49-F238E27FC236}">
                  <a16:creationId xmlns:a16="http://schemas.microsoft.com/office/drawing/2014/main" id="{CC5D0E10-479B-45F0-9A6D-F38F3240A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030E17-DC8C-0E43-99FC-07380DAA5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092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EG" dirty="0">
                <a:solidFill>
                  <a:schemeClr val="tx1"/>
                </a:solidFill>
              </a:rPr>
              <a:t>Docker Basic Commands</a:t>
            </a:r>
          </a:p>
        </p:txBody>
      </p:sp>
      <p:graphicFrame>
        <p:nvGraphicFramePr>
          <p:cNvPr id="69" name="Content Placeholder 2">
            <a:extLst>
              <a:ext uri="{FF2B5EF4-FFF2-40B4-BE49-F238E27FC236}">
                <a16:creationId xmlns:a16="http://schemas.microsoft.com/office/drawing/2014/main" id="{A4286B17-7E94-4156-AF79-B72614193A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898568"/>
              </p:ext>
            </p:extLst>
          </p:nvPr>
        </p:nvGraphicFramePr>
        <p:xfrm>
          <a:off x="804672" y="798444"/>
          <a:ext cx="6007290" cy="5257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228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65" name="Rectangle 34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37F553-790F-1448-AD04-20632BD6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93" y="4614902"/>
            <a:ext cx="8081960" cy="943954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tx2"/>
                </a:solidFill>
              </a:rPr>
              <a:t>Container Lifecycle</a:t>
            </a:r>
          </a:p>
        </p:txBody>
      </p:sp>
      <p:sp>
        <p:nvSpPr>
          <p:cNvPr id="67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Graphic 5" descr="Box">
            <a:extLst>
              <a:ext uri="{FF2B5EF4-FFF2-40B4-BE49-F238E27FC236}">
                <a16:creationId xmlns:a16="http://schemas.microsoft.com/office/drawing/2014/main" id="{778D4EE0-2D18-CD70-F853-1DCFBCE95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092" y="1120792"/>
            <a:ext cx="3099816" cy="309981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937130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1C738-858C-2041-9BCD-07BE067B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485" y="841375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>
                <a:solidFill>
                  <a:schemeClr val="accent1"/>
                </a:solidFill>
              </a:rPr>
              <a:t>Container Lifecycle</a:t>
            </a:r>
            <a:endParaRPr lang="en-EG" sz="3600">
              <a:solidFill>
                <a:schemeClr val="accent1"/>
              </a:solidFill>
            </a:endParaRP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6C51FA3E-5A97-3140-8F34-E11D865A1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487" y="2249046"/>
            <a:ext cx="6123783" cy="3802762"/>
          </a:xfrm>
        </p:spPr>
        <p:txBody>
          <a:bodyPr anchor="t">
            <a:normAutofit/>
          </a:bodyPr>
          <a:lstStyle/>
          <a:p>
            <a:r>
              <a:rPr lang="en-US" sz="1600" dirty="0"/>
              <a:t>docker run:</a:t>
            </a:r>
          </a:p>
          <a:p>
            <a:pPr lvl="1"/>
            <a:r>
              <a:rPr lang="en-US" dirty="0"/>
              <a:t>Create: take file system snapshot and add as a process ready to run in hard drive.</a:t>
            </a:r>
          </a:p>
          <a:p>
            <a:pPr lvl="1"/>
            <a:r>
              <a:rPr lang="en-US" dirty="0"/>
              <a:t>Start: Run start up command</a:t>
            </a:r>
          </a:p>
          <a:p>
            <a:pPr lvl="1"/>
            <a:r>
              <a:rPr lang="en-US" dirty="0"/>
              <a:t>Exited: finished its job and exit. </a:t>
            </a:r>
          </a:p>
          <a:p>
            <a:r>
              <a:rPr lang="en-US" sz="1600" dirty="0"/>
              <a:t>docker stop: terminate single but wait</a:t>
            </a:r>
          </a:p>
          <a:p>
            <a:r>
              <a:rPr lang="en-US" sz="1600" dirty="0"/>
              <a:t>docker kill: force terminate </a:t>
            </a:r>
          </a:p>
          <a:p>
            <a:r>
              <a:rPr lang="en-US" sz="1600" dirty="0"/>
              <a:t>docker prune: clear docker caches, images and stopped containers.</a:t>
            </a:r>
            <a:endParaRPr lang="en-EG" sz="1600" dirty="0"/>
          </a:p>
        </p:txBody>
      </p:sp>
    </p:spTree>
    <p:extLst>
      <p:ext uri="{BB962C8B-B14F-4D97-AF65-F5344CB8AC3E}">
        <p14:creationId xmlns:p14="http://schemas.microsoft.com/office/powerpoint/2010/main" val="42247313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" name="Rectangle 3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3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2" name="Freeform: Shape 55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37F553-790F-1448-AD04-20632BD6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043" y="1286121"/>
            <a:ext cx="8679915" cy="3171375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tx1"/>
                </a:solidFill>
              </a:rPr>
              <a:t>Docker Volumes</a:t>
            </a:r>
          </a:p>
        </p:txBody>
      </p:sp>
    </p:spTree>
    <p:extLst>
      <p:ext uri="{BB962C8B-B14F-4D97-AF65-F5344CB8AC3E}">
        <p14:creationId xmlns:p14="http://schemas.microsoft.com/office/powerpoint/2010/main" val="1006579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7F553-790F-1448-AD04-20632BD63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339669"/>
            <a:ext cx="3559432" cy="2470065"/>
          </a:xfrm>
        </p:spPr>
        <p:txBody>
          <a:bodyPr vert="horz" lIns="228600" tIns="228600" rIns="228600" bIns="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bg1"/>
                </a:solidFill>
              </a:rPr>
              <a:t>Docker Volumes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CED9-102F-7A4D-B5AE-46DF029C22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878" y="803188"/>
            <a:ext cx="6269591" cy="1791732"/>
          </a:xfrm>
        </p:spPr>
        <p:txBody>
          <a:bodyPr/>
          <a:lstStyle/>
          <a:p>
            <a:r>
              <a:rPr lang="en-US" dirty="0"/>
              <a:t>Bind Mount:</a:t>
            </a:r>
          </a:p>
          <a:p>
            <a:pPr lvl="1"/>
            <a:r>
              <a:rPr lang="en-US" dirty="0"/>
              <a:t>a file or directory on the </a:t>
            </a:r>
            <a:r>
              <a:rPr lang="en-US" i="1" dirty="0"/>
              <a:t>host machine</a:t>
            </a:r>
            <a:r>
              <a:rPr lang="en-US" dirty="0"/>
              <a:t> is mounted into a container</a:t>
            </a:r>
          </a:p>
          <a:p>
            <a:pPr lvl="1"/>
            <a:r>
              <a:rPr lang="en-US" dirty="0"/>
              <a:t>The file or directory is referenced by its absolute path on the host machine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6DEF06-4D8B-3941-BEE4-1B7E14F0D7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8447" y="2594919"/>
            <a:ext cx="6272022" cy="1383957"/>
          </a:xfrm>
        </p:spPr>
        <p:txBody>
          <a:bodyPr/>
          <a:lstStyle/>
          <a:p>
            <a:r>
              <a:rPr lang="en-US" dirty="0"/>
              <a:t>Volume:</a:t>
            </a:r>
          </a:p>
          <a:p>
            <a:pPr lvl="1"/>
            <a:r>
              <a:rPr lang="en-US" dirty="0"/>
              <a:t>a new directory is created within Docker’s storage directory on the host machine, and Docker manages that directory’s contents.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8504E-7B09-6549-9504-E76E860AEA9C}"/>
              </a:ext>
            </a:extLst>
          </p:cNvPr>
          <p:cNvSpPr txBox="1"/>
          <p:nvPr/>
        </p:nvSpPr>
        <p:spPr>
          <a:xfrm>
            <a:off x="2619632" y="25949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5" name="Picture 54" descr="Diagram&#10;&#10;Description automatically generated">
            <a:extLst>
              <a:ext uri="{FF2B5EF4-FFF2-40B4-BE49-F238E27FC236}">
                <a16:creationId xmlns:a16="http://schemas.microsoft.com/office/drawing/2014/main" id="{EC183602-F03C-4545-8E04-394895BE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758" y="3978876"/>
            <a:ext cx="6598020" cy="2780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33721B-5412-93EA-9ECE-C404116F6BD2}"/>
              </a:ext>
            </a:extLst>
          </p:cNvPr>
          <p:cNvSpPr txBox="1"/>
          <p:nvPr/>
        </p:nvSpPr>
        <p:spPr>
          <a:xfrm>
            <a:off x="6497782" y="2594918"/>
            <a:ext cx="2095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sz="1400" dirty="0">
                <a:latin typeface="Avenir Book" panose="02000503020000020003" pitchFamily="2" charset="0"/>
              </a:rPr>
              <a:t>-v /usr/share/nginx/html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0DA9E5-1F41-E51D-C12A-5E9A7EA6AF77}"/>
              </a:ext>
            </a:extLst>
          </p:cNvPr>
          <p:cNvSpPr txBox="1"/>
          <p:nvPr/>
        </p:nvSpPr>
        <p:spPr>
          <a:xfrm>
            <a:off x="6968837" y="841931"/>
            <a:ext cx="61237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G" sz="1400" dirty="0">
                <a:latin typeface="Avenir Book" panose="02000503020000020003" pitchFamily="2" charset="0"/>
              </a:rPr>
              <a:t>-v /data:/usr/share/nginx/html</a:t>
            </a:r>
          </a:p>
        </p:txBody>
      </p:sp>
    </p:spTree>
    <p:extLst>
      <p:ext uri="{BB962C8B-B14F-4D97-AF65-F5344CB8AC3E}">
        <p14:creationId xmlns:p14="http://schemas.microsoft.com/office/powerpoint/2010/main" val="1683285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EBC98-BB3A-38EA-CCF4-3AEFFFAF1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D7316-D0DF-C363-7F0D-ADFEDECD4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E520B2DC-CA5A-1AFE-4B65-A0A3C6722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741"/>
            <a:ext cx="12377738" cy="6962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39E872-92CF-83E5-8E3E-212B1D0A70D2}"/>
              </a:ext>
            </a:extLst>
          </p:cNvPr>
          <p:cNvSpPr txBox="1"/>
          <p:nvPr/>
        </p:nvSpPr>
        <p:spPr>
          <a:xfrm>
            <a:off x="6763847" y="803186"/>
            <a:ext cx="622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G" sz="1800" dirty="0">
                <a:solidFill>
                  <a:schemeClr val="accent1"/>
                </a:solidFill>
                <a:latin typeface="Avenir Book" panose="02000503020000020003" pitchFamily="2" charset="0"/>
              </a:rPr>
              <a:t>End-to-end application stack</a:t>
            </a:r>
            <a:endParaRPr lang="en-EG" dirty="0"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23561-0EAA-4107-71F2-9516B8EB82ED}"/>
              </a:ext>
            </a:extLst>
          </p:cNvPr>
          <p:cNvSpPr txBox="1"/>
          <p:nvPr/>
        </p:nvSpPr>
        <p:spPr>
          <a:xfrm>
            <a:off x="157794" y="4728369"/>
            <a:ext cx="38469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F</a:t>
            </a:r>
            <a:r>
              <a:rPr lang="en-EG" sz="2000" dirty="0">
                <a:solidFill>
                  <a:schemeClr val="bg1"/>
                </a:solidFill>
                <a:latin typeface="Avenir Book" panose="02000503020000020003" pitchFamily="2" charset="0"/>
              </a:rPr>
              <a:t>or new onboarding developer it is very defaullt to set up  identical new environmnet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G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G" sz="2000" dirty="0">
                <a:solidFill>
                  <a:schemeClr val="bg1"/>
                </a:solidFill>
                <a:latin typeface="Avenir Book" panose="02000503020000020003" pitchFamily="2" charset="0"/>
              </a:rPr>
              <a:t>High wasted 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5A8E8F-3351-1571-338B-5BE0D71351CA}"/>
              </a:ext>
            </a:extLst>
          </p:cNvPr>
          <p:cNvSpPr txBox="1"/>
          <p:nvPr/>
        </p:nvSpPr>
        <p:spPr>
          <a:xfrm>
            <a:off x="465446" y="3976254"/>
            <a:ext cx="392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EG" dirty="0">
                <a:solidFill>
                  <a:schemeClr val="bg1"/>
                </a:solidFill>
              </a:rPr>
              <a:t>ifferent  env.  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EG" dirty="0">
                <a:solidFill>
                  <a:schemeClr val="bg1"/>
                </a:solidFill>
              </a:rPr>
              <a:t>ard to be identical.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92F6FB-3B2B-5A9E-054E-21D0120FE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698038" y="6613302"/>
            <a:ext cx="2679700" cy="2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67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850" y="0"/>
            <a:ext cx="12328849" cy="69349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939807-4C2F-DF81-0DDB-77A6A15AC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98" y="6234544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D13CF1-910E-388D-38CD-0BE8CC2D4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98" y="6234544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DC2AC3-80B1-EF47-9114-83C7604D3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93" y="4614902"/>
            <a:ext cx="8081960" cy="943954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tx2"/>
                </a:solidFill>
              </a:rPr>
              <a:t>Break</a:t>
            </a:r>
          </a:p>
        </p:txBody>
      </p:sp>
      <p:sp>
        <p:nvSpPr>
          <p:cNvPr id="58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offee">
            <a:extLst>
              <a:ext uri="{FF2B5EF4-FFF2-40B4-BE49-F238E27FC236}">
                <a16:creationId xmlns:a16="http://schemas.microsoft.com/office/drawing/2014/main" id="{5C33E275-8117-4721-BF22-FFEE1A746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092" y="1120792"/>
            <a:ext cx="3099816" cy="309981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44957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7C4610E-9C18-467B-BF10-BE6A974CC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96DF307-344E-4E9B-A7AA-8139E450D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63CC2D-ACFB-4EB3-ADF9-CD82BC842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C5366E2F-9BA0-485A-B1CA-A5E6E2E37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803051E-7C26-4F53-8293-B4EAED421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10888CD-E496-4116-9C45-CF4F17ADE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0A42DA8F-DA3D-43E9-A184-E0F6C133A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473EAD31-7AA3-49B7-ADD6-C13FF0F14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2BBB7CDF-BA2E-451F-9201-CF2B6FEAE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84809EF2-CD0D-4BC3-ABC7-E7E312A1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1D2D6C5-637B-4AFE-97F4-D4E48A613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F841B2C5-57F5-4FE6-B4D4-EBB3F3088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B4822A39-2A52-4B2C-9319-BEFC526DB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4E469692-E783-4950-8DEC-3A1FD3978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012909CD-3254-41E5-B8BB-0F2D7CE0D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3E7648E-861E-4503-AEDC-56C4EC50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9C72257-EBD0-4D1C-A32C-D84644687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87BB2CBB-9C22-4E28-AB86-DC92AEE2D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F85B3053-8D9F-410A-80C2-7960DDEA6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E8FF5DA7-6E72-41F1-A54C-EAF440A27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899734C-500F-4274-9854-8BFA14A1D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F07BF51-2934-47AD-A415-7400882F1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DD6E3DF0-EDC0-458B-9C5B-911814F0A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0824B1-47C9-4504-99FB-CB1505197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9E4969-C497-2E4B-A868-C5A2077B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93" y="4614902"/>
            <a:ext cx="8081960" cy="943954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Lab</a:t>
            </a:r>
          </a:p>
        </p:txBody>
      </p:sp>
      <p:sp>
        <p:nvSpPr>
          <p:cNvPr id="58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Laptop Secure">
            <a:extLst>
              <a:ext uri="{FF2B5EF4-FFF2-40B4-BE49-F238E27FC236}">
                <a16:creationId xmlns:a16="http://schemas.microsoft.com/office/drawing/2014/main" id="{25F75186-3DAA-4E63-BD3D-CD424C340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6092" y="1120792"/>
            <a:ext cx="3099816" cy="309981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43385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33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4969B-0046-A54A-8F72-B51C9EB2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EG" sz="4400" dirty="0">
                <a:solidFill>
                  <a:schemeClr val="tx1"/>
                </a:solidFill>
              </a:rPr>
              <a:t>Problem 1</a:t>
            </a:r>
          </a:p>
        </p:txBody>
      </p:sp>
      <p:cxnSp>
        <p:nvCxnSpPr>
          <p:cNvPr id="62" name="Straight Connector 35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7A4CD2D6-C5EA-ED44-8A57-0A3C80C1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Run the container hello-world</a:t>
            </a:r>
          </a:p>
          <a:p>
            <a:pPr fontAlgn="base"/>
            <a:r>
              <a:rPr lang="en-US" dirty="0"/>
              <a:t>Check the container status</a:t>
            </a:r>
          </a:p>
          <a:p>
            <a:pPr fontAlgn="base"/>
            <a:r>
              <a:rPr lang="en-US" dirty="0"/>
              <a:t>Start the stopped container</a:t>
            </a:r>
          </a:p>
          <a:p>
            <a:pPr fontAlgn="base"/>
            <a:r>
              <a:rPr lang="en-US" dirty="0"/>
              <a:t>Remove the container</a:t>
            </a:r>
          </a:p>
          <a:p>
            <a:pPr fontAlgn="base"/>
            <a:r>
              <a:rPr lang="en-US" dirty="0"/>
              <a:t>Remove the image</a:t>
            </a:r>
          </a:p>
          <a:p>
            <a:pPr fontAlgn="base"/>
            <a:endParaRPr lang="en-US" dirty="0"/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61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33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4969B-0046-A54A-8F72-B51C9EB2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EG" sz="4400" dirty="0">
                <a:solidFill>
                  <a:schemeClr val="tx1"/>
                </a:solidFill>
              </a:rPr>
              <a:t>Problem 2</a:t>
            </a:r>
          </a:p>
        </p:txBody>
      </p:sp>
      <p:cxnSp>
        <p:nvCxnSpPr>
          <p:cNvPr id="62" name="Straight Connector 35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7A4CD2D6-C5EA-ED44-8A57-0A3C80C1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Run Alpine container with –it and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pPr fontAlgn="base"/>
            <a:r>
              <a:rPr lang="en-US" dirty="0"/>
              <a:t>Create file </a:t>
            </a:r>
            <a:r>
              <a:rPr lang="en-US" dirty="0" err="1"/>
              <a:t>newfile</a:t>
            </a:r>
            <a:endParaRPr lang="en-US" dirty="0"/>
          </a:p>
          <a:p>
            <a:pPr fontAlgn="base"/>
            <a:r>
              <a:rPr lang="en-US" dirty="0"/>
              <a:t>Exit from container , check status </a:t>
            </a:r>
          </a:p>
          <a:p>
            <a:pPr fontAlgn="base"/>
            <a:r>
              <a:rPr lang="en-US" dirty="0"/>
              <a:t>Remove container .</a:t>
            </a:r>
          </a:p>
        </p:txBody>
      </p:sp>
    </p:spTree>
    <p:extLst>
      <p:ext uri="{BB962C8B-B14F-4D97-AF65-F5344CB8AC3E}">
        <p14:creationId xmlns:p14="http://schemas.microsoft.com/office/powerpoint/2010/main" val="2231496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33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4969B-0046-A54A-8F72-B51C9EB2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EG" sz="4400" dirty="0">
                <a:solidFill>
                  <a:schemeClr val="tx1"/>
                </a:solidFill>
              </a:rPr>
              <a:t>Problem 3</a:t>
            </a:r>
          </a:p>
        </p:txBody>
      </p:sp>
      <p:cxnSp>
        <p:nvCxnSpPr>
          <p:cNvPr id="62" name="Straight Connector 35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7A4CD2D6-C5EA-ED44-8A57-0A3C80C1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 lnSpcReduction="10000"/>
          </a:bodyPr>
          <a:lstStyle/>
          <a:p>
            <a:pPr fontAlgn="base"/>
            <a:r>
              <a:rPr lang="en-US" dirty="0"/>
              <a:t>Run a container nginx with name web and attach a bind mount  to the container</a:t>
            </a:r>
          </a:p>
          <a:p>
            <a:pPr lvl="1" fontAlgn="base"/>
            <a:r>
              <a:rPr lang="en-US" dirty="0"/>
              <a:t>directory for containing static html file (</a:t>
            </a:r>
            <a:r>
              <a:rPr lang="en-US" dirty="0" err="1"/>
              <a:t>index.html</a:t>
            </a:r>
            <a:r>
              <a:rPr lang="en-US" dirty="0"/>
              <a:t> ) ,  file contains </a:t>
            </a:r>
            <a:r>
              <a:rPr lang="en-US" dirty="0">
                <a:sym typeface="Wingdings" pitchFamily="2" charset="2"/>
              </a:rPr>
              <a:t> New </a:t>
            </a:r>
            <a:r>
              <a:rPr lang="en-US" dirty="0" err="1">
                <a:sym typeface="Wingdings" pitchFamily="2" charset="2"/>
              </a:rPr>
              <a:t>WOrld</a:t>
            </a:r>
            <a:endParaRPr lang="en-US" dirty="0"/>
          </a:p>
          <a:p>
            <a:pPr lvl="1" fontAlgn="base"/>
            <a:r>
              <a:rPr lang="en-US" dirty="0"/>
              <a:t>container directory /</a:t>
            </a:r>
            <a:r>
              <a:rPr lang="en-US" dirty="0" err="1"/>
              <a:t>usr</a:t>
            </a:r>
            <a:r>
              <a:rPr lang="en-US" dirty="0"/>
              <a:t>/share/nginx/html</a:t>
            </a:r>
          </a:p>
          <a:p>
            <a:pPr fontAlgn="base"/>
            <a:r>
              <a:rPr lang="en-US" dirty="0"/>
              <a:t>Remove the container</a:t>
            </a:r>
          </a:p>
          <a:p>
            <a:pPr fontAlgn="base"/>
            <a:r>
              <a:rPr lang="en-US" dirty="0"/>
              <a:t>Run a new container with the following:</a:t>
            </a:r>
          </a:p>
          <a:p>
            <a:pPr lvl="1" fontAlgn="base"/>
            <a:r>
              <a:rPr lang="en-US" dirty="0"/>
              <a:t>Attach the directory that was attached to the previous container</a:t>
            </a:r>
          </a:p>
          <a:p>
            <a:pPr lvl="1" fontAlgn="base"/>
            <a:r>
              <a:rPr lang="en-US" dirty="0"/>
              <a:t>Map port 80 of container to port 9898 on you host machine</a:t>
            </a:r>
          </a:p>
          <a:p>
            <a:pPr lvl="1" fontAlgn="base"/>
            <a:r>
              <a:rPr lang="en-US" dirty="0"/>
              <a:t>Access the html files from your browser</a:t>
            </a:r>
          </a:p>
        </p:txBody>
      </p:sp>
    </p:spTree>
    <p:extLst>
      <p:ext uri="{BB962C8B-B14F-4D97-AF65-F5344CB8AC3E}">
        <p14:creationId xmlns:p14="http://schemas.microsoft.com/office/powerpoint/2010/main" val="1457508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33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4969B-0046-A54A-8F72-B51C9EB2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EG" sz="4400" dirty="0">
                <a:solidFill>
                  <a:schemeClr val="tx1"/>
                </a:solidFill>
              </a:rPr>
              <a:t>Problem 4</a:t>
            </a:r>
          </a:p>
        </p:txBody>
      </p:sp>
      <p:cxnSp>
        <p:nvCxnSpPr>
          <p:cNvPr id="62" name="Straight Connector 35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7A4CD2D6-C5EA-ED44-8A57-0A3C80C1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Run the image nginx again without attaching any volumes</a:t>
            </a:r>
          </a:p>
          <a:p>
            <a:pPr fontAlgn="base"/>
            <a:r>
              <a:rPr lang="en-US" dirty="0"/>
              <a:t>Add html static files (/</a:t>
            </a:r>
            <a:r>
              <a:rPr lang="en-US" dirty="0" err="1"/>
              <a:t>usr</a:t>
            </a:r>
            <a:r>
              <a:rPr lang="en-US" dirty="0"/>
              <a:t>/share/nginx/html/</a:t>
            </a:r>
            <a:r>
              <a:rPr lang="en-US" dirty="0" err="1"/>
              <a:t>index.html</a:t>
            </a:r>
            <a:r>
              <a:rPr lang="en-US" dirty="0"/>
              <a:t>) to the container and make sure they are accessible</a:t>
            </a:r>
          </a:p>
          <a:p>
            <a:pPr fontAlgn="base"/>
            <a:r>
              <a:rPr lang="en-US" dirty="0"/>
              <a:t>Commit the container with image name my-server</a:t>
            </a:r>
          </a:p>
          <a:p>
            <a:pPr fontAlgn="base"/>
            <a:r>
              <a:rPr lang="en-US" dirty="0"/>
              <a:t>Run new container with static-server with image my-server ,</a:t>
            </a:r>
          </a:p>
        </p:txBody>
      </p:sp>
    </p:spTree>
    <p:extLst>
      <p:ext uri="{BB962C8B-B14F-4D97-AF65-F5344CB8AC3E}">
        <p14:creationId xmlns:p14="http://schemas.microsoft.com/office/powerpoint/2010/main" val="3102848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8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10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61" name="Rectangle 33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44969B-0046-A54A-8F72-B51C9EB23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EG" sz="4400" dirty="0">
                <a:solidFill>
                  <a:schemeClr val="tx1"/>
                </a:solidFill>
              </a:rPr>
              <a:t>Problem 5</a:t>
            </a:r>
          </a:p>
        </p:txBody>
      </p:sp>
      <p:cxnSp>
        <p:nvCxnSpPr>
          <p:cNvPr id="62" name="Straight Connector 35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3">
            <a:extLst>
              <a:ext uri="{FF2B5EF4-FFF2-40B4-BE49-F238E27FC236}">
                <a16:creationId xmlns:a16="http://schemas.microsoft.com/office/drawing/2014/main" id="{7A4CD2D6-C5EA-ED44-8A57-0A3C80C1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Create a volume called </a:t>
            </a:r>
            <a:r>
              <a:rPr lang="en-US" dirty="0" err="1"/>
              <a:t>mysql_data</a:t>
            </a:r>
            <a:r>
              <a:rPr lang="en-US" dirty="0"/>
              <a:t>, then deploy a MySQL database called app-database. Use the </a:t>
            </a:r>
            <a:r>
              <a:rPr lang="en-US" dirty="0" err="1"/>
              <a:t>mysql</a:t>
            </a:r>
            <a:r>
              <a:rPr lang="en-US" dirty="0"/>
              <a:t> latest image, and use the -e flag to set MYSQL_ROOT_PASSWORD to P4sSw0rd0!</a:t>
            </a:r>
          </a:p>
          <a:p>
            <a:pPr fontAlgn="base"/>
            <a:r>
              <a:rPr lang="en-US" dirty="0"/>
              <a:t>Mount the </a:t>
            </a:r>
            <a:r>
              <a:rPr lang="en-US" dirty="0" err="1"/>
              <a:t>mysql_data</a:t>
            </a:r>
            <a:r>
              <a:rPr lang="en-US" dirty="0"/>
              <a:t> volume to /var/lib/</a:t>
            </a:r>
            <a:r>
              <a:rPr lang="en-US" dirty="0" err="1"/>
              <a:t>mysql</a:t>
            </a:r>
            <a:r>
              <a:rPr lang="en-US" dirty="0"/>
              <a:t>. The container should run in the background.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E4C65B-AA0E-C60C-B676-66295E683147}"/>
              </a:ext>
            </a:extLst>
          </p:cNvPr>
          <p:cNvSpPr txBox="1"/>
          <p:nvPr/>
        </p:nvSpPr>
        <p:spPr>
          <a:xfrm>
            <a:off x="5317957" y="4836695"/>
            <a:ext cx="5894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EG" dirty="0"/>
              <a:t>an check by using command inside container 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mysql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mysql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-p P4sSw0rd0!</a:t>
            </a: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526853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32D648-9966-4D3E-92CB-7E9FBF2EF6A2}"/>
              </a:ext>
            </a:extLst>
          </p:cNvPr>
          <p:cNvSpPr txBox="1"/>
          <p:nvPr/>
        </p:nvSpPr>
        <p:spPr>
          <a:xfrm>
            <a:off x="4211782" y="3059668"/>
            <a:ext cx="6386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DeepDive on Docker</a:t>
            </a:r>
          </a:p>
        </p:txBody>
      </p:sp>
    </p:spTree>
    <p:extLst>
      <p:ext uri="{BB962C8B-B14F-4D97-AF65-F5344CB8AC3E}">
        <p14:creationId xmlns:p14="http://schemas.microsoft.com/office/powerpoint/2010/main" val="306094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F0D3A-98C9-3446-88DA-FA6C4BD9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02" y="619559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virtualization</a:t>
            </a:r>
            <a:endParaRPr lang="en-EG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A3BEF2A-CD09-E64A-9438-83B5619D5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71325" y="1679266"/>
            <a:ext cx="2018747" cy="1234800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99BE4B6E-42CF-BA4E-8080-82C3FC2D8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363462" y="1536021"/>
            <a:ext cx="1700042" cy="1435100"/>
          </a:xfrm>
          <a:prstGeom prst="rect">
            <a:avLst/>
          </a:prstGeom>
        </p:spPr>
      </p:pic>
      <p:pic>
        <p:nvPicPr>
          <p:cNvPr id="36" name="Picture 35" descr="Logo, company name&#10;&#10;Description automatically generated">
            <a:extLst>
              <a:ext uri="{FF2B5EF4-FFF2-40B4-BE49-F238E27FC236}">
                <a16:creationId xmlns:a16="http://schemas.microsoft.com/office/drawing/2014/main" id="{CA6B3E95-49E4-9A40-9A59-75292DB63F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799300" y="1892740"/>
            <a:ext cx="2622276" cy="874092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375E543-C7AF-D940-BE1F-0CBAE947D714}"/>
              </a:ext>
            </a:extLst>
          </p:cNvPr>
          <p:cNvSpPr/>
          <p:nvPr/>
        </p:nvSpPr>
        <p:spPr>
          <a:xfrm>
            <a:off x="2721429" y="5928519"/>
            <a:ext cx="8581571" cy="602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Hardware Infrastructure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D556787-716D-2947-8CB9-A512A2884620}"/>
              </a:ext>
            </a:extLst>
          </p:cNvPr>
          <p:cNvSpPr/>
          <p:nvPr/>
        </p:nvSpPr>
        <p:spPr>
          <a:xfrm>
            <a:off x="2705553" y="4592041"/>
            <a:ext cx="8581571" cy="6029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Hypervisor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C323BB0-E8F9-914D-8777-7FC7B2AC9A3D}"/>
              </a:ext>
            </a:extLst>
          </p:cNvPr>
          <p:cNvSpPr/>
          <p:nvPr/>
        </p:nvSpPr>
        <p:spPr>
          <a:xfrm>
            <a:off x="2504281" y="1535502"/>
            <a:ext cx="2921734" cy="2932981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7B618BF-2D99-D54D-A2BE-E73E5C001198}"/>
              </a:ext>
            </a:extLst>
          </p:cNvPr>
          <p:cNvSpPr/>
          <p:nvPr/>
        </p:nvSpPr>
        <p:spPr>
          <a:xfrm>
            <a:off x="2812257" y="3209040"/>
            <a:ext cx="1152891" cy="50033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Lib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13BD32D-343A-D246-A94F-6B60C39E6643}"/>
              </a:ext>
            </a:extLst>
          </p:cNvPr>
          <p:cNvSpPr/>
          <p:nvPr/>
        </p:nvSpPr>
        <p:spPr>
          <a:xfrm>
            <a:off x="3998822" y="3209040"/>
            <a:ext cx="1152891" cy="50033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Dep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34CAF6E-3EF9-174C-97C7-9E8888164014}"/>
              </a:ext>
            </a:extLst>
          </p:cNvPr>
          <p:cNvSpPr/>
          <p:nvPr/>
        </p:nvSpPr>
        <p:spPr>
          <a:xfrm>
            <a:off x="2812258" y="3849436"/>
            <a:ext cx="2339456" cy="50033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OS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A8CA165-BA9D-9A4B-AEFE-7E57790714A4}"/>
              </a:ext>
            </a:extLst>
          </p:cNvPr>
          <p:cNvSpPr/>
          <p:nvPr/>
        </p:nvSpPr>
        <p:spPr>
          <a:xfrm>
            <a:off x="5683148" y="1530340"/>
            <a:ext cx="2921734" cy="2932981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CA845FF-DEBF-4147-A571-023E45F9448B}"/>
              </a:ext>
            </a:extLst>
          </p:cNvPr>
          <p:cNvSpPr/>
          <p:nvPr/>
        </p:nvSpPr>
        <p:spPr>
          <a:xfrm>
            <a:off x="5991124" y="3203878"/>
            <a:ext cx="1152891" cy="50033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Lib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EE24C5F-378C-3543-9BA4-BF5F08C8A0AA}"/>
              </a:ext>
            </a:extLst>
          </p:cNvPr>
          <p:cNvSpPr/>
          <p:nvPr/>
        </p:nvSpPr>
        <p:spPr>
          <a:xfrm>
            <a:off x="7177689" y="3203878"/>
            <a:ext cx="1152891" cy="50033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Dep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5C0C089F-F628-4A4E-A7E8-3229638FA169}"/>
              </a:ext>
            </a:extLst>
          </p:cNvPr>
          <p:cNvSpPr/>
          <p:nvPr/>
        </p:nvSpPr>
        <p:spPr>
          <a:xfrm>
            <a:off x="5991125" y="3844274"/>
            <a:ext cx="2339456" cy="50033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OS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147C8EC-D2AC-344B-8BD2-9D86FA5E5607}"/>
              </a:ext>
            </a:extLst>
          </p:cNvPr>
          <p:cNvSpPr/>
          <p:nvPr/>
        </p:nvSpPr>
        <p:spPr>
          <a:xfrm>
            <a:off x="8743573" y="1530340"/>
            <a:ext cx="2921734" cy="2932981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95BA7CD-08E1-0544-838D-6C3E7D0A0D56}"/>
              </a:ext>
            </a:extLst>
          </p:cNvPr>
          <p:cNvSpPr/>
          <p:nvPr/>
        </p:nvSpPr>
        <p:spPr>
          <a:xfrm>
            <a:off x="9051549" y="3203878"/>
            <a:ext cx="1152891" cy="50033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Lib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664367E-860E-EC48-B01B-7AD11664F636}"/>
              </a:ext>
            </a:extLst>
          </p:cNvPr>
          <p:cNvSpPr/>
          <p:nvPr/>
        </p:nvSpPr>
        <p:spPr>
          <a:xfrm>
            <a:off x="10238114" y="3203878"/>
            <a:ext cx="1152891" cy="50033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Dep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CC6E0789-B8DE-A940-8227-AE5068A1444A}"/>
              </a:ext>
            </a:extLst>
          </p:cNvPr>
          <p:cNvSpPr/>
          <p:nvPr/>
        </p:nvSpPr>
        <p:spPr>
          <a:xfrm>
            <a:off x="9051550" y="3844274"/>
            <a:ext cx="2339456" cy="500332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OS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5B1DCFAD-47AA-6C40-B3AC-9BFFD9A01549}"/>
              </a:ext>
            </a:extLst>
          </p:cNvPr>
          <p:cNvSpPr/>
          <p:nvPr/>
        </p:nvSpPr>
        <p:spPr>
          <a:xfrm>
            <a:off x="2715784" y="5259293"/>
            <a:ext cx="8581571" cy="602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Host 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0DCB0-12EC-4E06-AB72-4361E7F916F7}"/>
              </a:ext>
            </a:extLst>
          </p:cNvPr>
          <p:cNvSpPr txBox="1"/>
          <p:nvPr/>
        </p:nvSpPr>
        <p:spPr>
          <a:xfrm>
            <a:off x="9820726" y="6007821"/>
            <a:ext cx="1312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sz="1200" dirty="0">
                <a:solidFill>
                  <a:schemeClr val="bg1">
                    <a:lumMod val="95000"/>
                  </a:schemeClr>
                </a:solidFill>
              </a:rPr>
              <a:t>Mem: 400 GB </a:t>
            </a:r>
          </a:p>
          <a:p>
            <a:r>
              <a:rPr lang="en-EG" sz="1200" dirty="0">
                <a:solidFill>
                  <a:schemeClr val="bg1">
                    <a:lumMod val="95000"/>
                  </a:schemeClr>
                </a:solidFill>
              </a:rPr>
              <a:t>CPU : 200 Cores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8D9C55-067E-E3C1-F304-A44E0F44E5B2}"/>
              </a:ext>
            </a:extLst>
          </p:cNvPr>
          <p:cNvSpPr txBox="1"/>
          <p:nvPr/>
        </p:nvSpPr>
        <p:spPr>
          <a:xfrm>
            <a:off x="2838639" y="3866386"/>
            <a:ext cx="13237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G" sz="1000" dirty="0"/>
              <a:t>Mem: 30 G</a:t>
            </a:r>
          </a:p>
          <a:p>
            <a:r>
              <a:rPr lang="en-EG" sz="1000" dirty="0"/>
              <a:t>CPU : 10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685579-3426-307A-76D6-39D8E82C4BA9}"/>
              </a:ext>
            </a:extLst>
          </p:cNvPr>
          <p:cNvSpPr txBox="1"/>
          <p:nvPr/>
        </p:nvSpPr>
        <p:spPr>
          <a:xfrm>
            <a:off x="9133471" y="3867387"/>
            <a:ext cx="8653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G" sz="1000" dirty="0"/>
              <a:t>Mem: 25 G</a:t>
            </a:r>
          </a:p>
          <a:p>
            <a:r>
              <a:rPr lang="en-EG" sz="1000" dirty="0"/>
              <a:t>CPU : 8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F09138A-068A-36BA-3D90-AFF0CC45C1E0}"/>
              </a:ext>
            </a:extLst>
          </p:cNvPr>
          <p:cNvSpPr txBox="1"/>
          <p:nvPr/>
        </p:nvSpPr>
        <p:spPr>
          <a:xfrm>
            <a:off x="6071900" y="3895327"/>
            <a:ext cx="11893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G" sz="1000" dirty="0"/>
              <a:t>Mem: 40 G</a:t>
            </a:r>
          </a:p>
          <a:p>
            <a:r>
              <a:rPr lang="en-EG" sz="1000" dirty="0"/>
              <a:t>CPU : 20 </a:t>
            </a:r>
          </a:p>
        </p:txBody>
      </p:sp>
    </p:spTree>
    <p:extLst>
      <p:ext uri="{BB962C8B-B14F-4D97-AF65-F5344CB8AC3E}">
        <p14:creationId xmlns:p14="http://schemas.microsoft.com/office/powerpoint/2010/main" val="6587694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DC31F-0988-49CE-8147-BB4368BF19C0}"/>
              </a:ext>
            </a:extLst>
          </p:cNvPr>
          <p:cNvSpPr txBox="1"/>
          <p:nvPr/>
        </p:nvSpPr>
        <p:spPr>
          <a:xfrm>
            <a:off x="288758" y="288758"/>
            <a:ext cx="89514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create </a:t>
            </a:r>
            <a:r>
              <a:rPr lang="en-US" b="1" dirty="0" err="1">
                <a:solidFill>
                  <a:schemeClr val="accent1"/>
                </a:solidFill>
                <a:latin typeface="Avenir Book" panose="02000503020000020003" pitchFamily="2" charset="0"/>
              </a:rPr>
              <a:t>postgres</a:t>
            </a:r>
            <a:r>
              <a:rPr lang="en-US" dirty="0">
                <a:latin typeface="Avenir Book" panose="02000503020000020003" pitchFamily="2" charset="0"/>
              </a:rPr>
              <a:t>  container with named volume </a:t>
            </a:r>
            <a:r>
              <a:rPr lang="en-US" dirty="0" err="1">
                <a:latin typeface="Avenir Book" panose="02000503020000020003" pitchFamily="2" charset="0"/>
              </a:rPr>
              <a:t>psql</a:t>
            </a:r>
            <a:r>
              <a:rPr lang="en-US" dirty="0">
                <a:latin typeface="Avenir Book" panose="02000503020000020003" pitchFamily="2" charset="0"/>
              </a:rPr>
              <a:t>-data </a:t>
            </a:r>
          </a:p>
          <a:p>
            <a:r>
              <a:rPr lang="en-US" dirty="0">
                <a:latin typeface="Avenir Book" panose="02000503020000020003" pitchFamily="2" charset="0"/>
              </a:rPr>
              <a:t>     Using version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Container name will be </a:t>
            </a:r>
            <a:r>
              <a:rPr lang="en-US" b="1" dirty="0" err="1">
                <a:latin typeface="Avenir Book" panose="02000503020000020003" pitchFamily="2" charset="0"/>
              </a:rPr>
              <a:t>postgres</a:t>
            </a:r>
            <a:endParaRPr lang="en-US" b="1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Volume path to </a:t>
            </a:r>
            <a:r>
              <a:rPr lang="en-US" dirty="0" err="1">
                <a:latin typeface="Avenir Book" panose="02000503020000020003" pitchFamily="2" charset="0"/>
              </a:rPr>
              <a:t>postgress</a:t>
            </a:r>
            <a:r>
              <a:rPr lang="en-US" dirty="0">
                <a:latin typeface="Avenir Book" panose="02000503020000020003" pitchFamily="2" charset="0"/>
              </a:rPr>
              <a:t> data is 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/var/lib/</a:t>
            </a:r>
            <a:r>
              <a:rPr lang="en-US" b="1" dirty="0" err="1">
                <a:solidFill>
                  <a:schemeClr val="accent1"/>
                </a:solidFill>
                <a:latin typeface="Avenir Book" panose="02000503020000020003" pitchFamily="2" charset="0"/>
              </a:rPr>
              <a:t>postgresql</a:t>
            </a:r>
            <a:r>
              <a:rPr lang="en-US" b="1" dirty="0">
                <a:solidFill>
                  <a:schemeClr val="accent1"/>
                </a:solidFill>
                <a:latin typeface="Avenir Book" panose="02000503020000020003" pitchFamily="2" charset="0"/>
              </a:rPr>
              <a:t>/data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Use –e flag to pass </a:t>
            </a:r>
            <a:r>
              <a:rPr lang="en-US" dirty="0">
                <a:solidFill>
                  <a:schemeClr val="accent1"/>
                </a:solidFill>
                <a:latin typeface="Avenir Book" panose="02000503020000020003" pitchFamily="2" charset="0"/>
              </a:rPr>
              <a:t>POSTGRES_PASSWORD=password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</a:t>
            </a:r>
            <a:r>
              <a:rPr lang="en-EG" dirty="0">
                <a:latin typeface="Avenir Book" panose="02000503020000020003" pitchFamily="2" charset="0"/>
              </a:rPr>
              <a:t>hen mount container port </a:t>
            </a:r>
            <a:r>
              <a:rPr lang="en-EG" dirty="0">
                <a:solidFill>
                  <a:schemeClr val="accent1"/>
                </a:solidFill>
                <a:latin typeface="Avenir Book" panose="02000503020000020003" pitchFamily="2" charset="0"/>
              </a:rPr>
              <a:t>5432</a:t>
            </a:r>
            <a:r>
              <a:rPr lang="en-EG" dirty="0">
                <a:latin typeface="Avenir Book" panose="02000503020000020003" pitchFamily="2" charset="0"/>
              </a:rPr>
              <a:t> to host port </a:t>
            </a:r>
            <a:r>
              <a:rPr lang="en-EG" dirty="0">
                <a:solidFill>
                  <a:schemeClr val="accent1"/>
                </a:solidFill>
                <a:latin typeface="Avenir Book" panose="02000503020000020003" pitchFamily="2" charset="0"/>
              </a:rPr>
              <a:t>5432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</a:t>
            </a:r>
            <a:r>
              <a:rPr lang="en-EG" dirty="0">
                <a:latin typeface="Avenir Book" panose="02000503020000020003" pitchFamily="2" charset="0"/>
              </a:rPr>
              <a:t>ontainer should run in the </a:t>
            </a:r>
            <a:r>
              <a:rPr lang="en-EG" dirty="0">
                <a:solidFill>
                  <a:schemeClr val="accent1"/>
                </a:solidFill>
                <a:latin typeface="Avenir Book" panose="02000503020000020003" pitchFamily="2" charset="0"/>
              </a:rPr>
              <a:t>background</a:t>
            </a:r>
            <a:r>
              <a:rPr lang="en-EG" dirty="0">
                <a:latin typeface="Avenir Book" panose="02000503020000020003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C</a:t>
            </a:r>
            <a:r>
              <a:rPr lang="en-EG" dirty="0">
                <a:latin typeface="Avenir Book" panose="02000503020000020003" pitchFamily="2" charset="0"/>
              </a:rPr>
              <a:t>reate database inside it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</a:t>
            </a:r>
            <a:r>
              <a:rPr lang="en-EG" dirty="0">
                <a:latin typeface="Avenir Book" panose="02000503020000020003" pitchFamily="2" charset="0"/>
              </a:rPr>
              <a:t>top the container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R</a:t>
            </a:r>
            <a:r>
              <a:rPr lang="en-EG" dirty="0">
                <a:latin typeface="Avenir Book" panose="02000503020000020003" pitchFamily="2" charset="0"/>
              </a:rPr>
              <a:t>ecreate another postgres container with </a:t>
            </a:r>
            <a:r>
              <a:rPr lang="en-EG" dirty="0">
                <a:solidFill>
                  <a:schemeClr val="accent1"/>
                </a:solidFill>
                <a:latin typeface="Avenir Book" panose="02000503020000020003" pitchFamily="2" charset="0"/>
              </a:rPr>
              <a:t>version 15</a:t>
            </a:r>
            <a:r>
              <a:rPr lang="en-EG" dirty="0">
                <a:latin typeface="Avenir Book" panose="02000503020000020003" pitchFamily="2" charset="0"/>
              </a:rPr>
              <a:t> and </a:t>
            </a:r>
            <a:r>
              <a:rPr lang="en-EG" dirty="0">
                <a:solidFill>
                  <a:schemeClr val="accent1"/>
                </a:solidFill>
                <a:latin typeface="Avenir Book" panose="02000503020000020003" pitchFamily="2" charset="0"/>
              </a:rPr>
              <a:t>mounted to the same volume</a:t>
            </a:r>
            <a:r>
              <a:rPr lang="en-EG" dirty="0">
                <a:latin typeface="Avenir Book" panose="02000503020000020003" pitchFamily="2" charset="0"/>
              </a:rPr>
              <a:t> 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G" dirty="0">
                <a:latin typeface="Avenir Book" panose="02000503020000020003" pitchFamily="2" charset="0"/>
              </a:rPr>
              <a:t>did postgress is initialized?,</a:t>
            </a:r>
            <a:r>
              <a:rPr lang="en-US" dirty="0">
                <a:latin typeface="Avenir Book" panose="02000503020000020003" pitchFamily="2" charset="0"/>
              </a:rPr>
              <a:t> C</a:t>
            </a:r>
            <a:r>
              <a:rPr lang="en-EG">
                <a:latin typeface="Avenir Book" panose="02000503020000020003" pitchFamily="2" charset="0"/>
              </a:rPr>
              <a:t>heck container logs .</a:t>
            </a:r>
            <a:endParaRPr lang="en-EG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G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G" dirty="0"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EC634-424E-699E-3B38-802BE4C7942A}"/>
              </a:ext>
            </a:extLst>
          </p:cNvPr>
          <p:cNvSpPr txBox="1"/>
          <p:nvPr/>
        </p:nvSpPr>
        <p:spPr>
          <a:xfrm>
            <a:off x="637673" y="4584032"/>
            <a:ext cx="96493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EG" dirty="0"/>
              <a:t>est </a:t>
            </a:r>
          </a:p>
          <a:p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psql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-h 192.168.64.23 -p 5432 -U </a:t>
            </a:r>
            <a:r>
              <a:rPr lang="en-US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postgres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 </a:t>
            </a:r>
            <a:endParaRPr lang="en-EG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EG" dirty="0">
                <a:solidFill>
                  <a:srgbClr val="000000"/>
                </a:solidFill>
                <a:latin typeface="Menlo" panose="020B0609030804020204" pitchFamily="49" charset="0"/>
              </a:rPr>
              <a:t>ostgres# \l   </a:t>
            </a:r>
            <a:r>
              <a:rPr lang="en-EG" dirty="0">
                <a:solidFill>
                  <a:srgbClr val="000000"/>
                </a:solidFill>
                <a:latin typeface="Menlo" panose="020B0609030804020204" pitchFamily="49" charset="0"/>
                <a:sym typeface="Wingdings" pitchFamily="2" charset="2"/>
              </a:rPr>
              <a:t> list all databse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P</a:t>
            </a:r>
            <a:r>
              <a:rPr lang="en-EG" dirty="0">
                <a:solidFill>
                  <a:srgbClr val="000000"/>
                </a:solidFill>
                <a:effectLst/>
                <a:latin typeface="Menlo" panose="020B0609030804020204" pitchFamily="49" charset="0"/>
                <a:sym typeface="Wingdings" pitchFamily="2" charset="2"/>
              </a:rPr>
              <a:t>ostgres</a:t>
            </a:r>
            <a:r>
              <a:rPr lang="en-EG" dirty="0">
                <a:solidFill>
                  <a:srgbClr val="000000"/>
                </a:solidFill>
                <a:latin typeface="Menlo" panose="020B0609030804020204" pitchFamily="49" charset="0"/>
                <a:sym typeface="Wingdings" pitchFamily="2" charset="2"/>
              </a:rPr>
              <a:t># </a:t>
            </a:r>
            <a:r>
              <a:rPr lang="en-US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create database test;  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  <a:sym typeface="Wingdings" pitchFamily="2" charset="2"/>
              </a:rPr>
              <a:t> must contains “;”</a:t>
            </a:r>
            <a:endParaRPr lang="en-US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905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9E68D7-B633-1776-2B77-32ADE1E66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598" y="6234544"/>
            <a:ext cx="2579401" cy="62345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6">
            <a:extLst>
              <a:ext uri="{FF2B5EF4-FFF2-40B4-BE49-F238E27FC236}">
                <a16:creationId xmlns:a16="http://schemas.microsoft.com/office/drawing/2014/main" id="{84DB7353-7D7A-431B-A5B6-A3845E6F2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9E8D15D6-6183-4BE1-A315-C7EC9C1A5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82A253FA-4E60-4B4D-94B0-93ECFCF30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E1B39AD1-11BD-457B-822C-A873607F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C286005-78D5-4BE4-AA8B-75CDC07E7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9E4A22D-7E83-4F24-97FE-931A93CA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351E96B-8DD4-4D5E-A9F0-C47F5F337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FF78610-2475-4756-9EC8-5DA7D8902D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7ACAE44-681D-4CBC-B2AB-E5131DF5A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CA22E4A0-73AA-4722-9C16-F3AF9A33E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36E626-EBEB-41C0-B224-8DB049DB4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603DEC5-BED4-4DB6-A253-F61CC3674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6AE9DE6-CA9A-479B-A0FB-0E1BAC7A6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16CB8DC8-E75F-4574-A290-AAB7031BE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1CA657E1-3A52-4C23-AA47-EBB2D5C41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ED4F701B-2A93-464F-A673-54EED5C4C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977C34F-F6C9-4749-B201-7B928802D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3A913E6B-DBE9-4291-A34C-36069ECB8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D415C04-AB5C-4B76-9E49-EEBAEE64D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151FDC11-E872-4EAE-A597-822F9FE17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23" name="Group 27">
            <a:extLst>
              <a:ext uri="{FF2B5EF4-FFF2-40B4-BE49-F238E27FC236}">
                <a16:creationId xmlns:a16="http://schemas.microsoft.com/office/drawing/2014/main" id="{1B24766B-81CA-44C7-BF11-77A12BA4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A2F9962-DEB8-461C-8B4C-C0ED0D8A7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4" name="Isosceles Triangle 29">
              <a:extLst>
                <a:ext uri="{FF2B5EF4-FFF2-40B4-BE49-F238E27FC236}">
                  <a16:creationId xmlns:a16="http://schemas.microsoft.com/office/drawing/2014/main" id="{C0672E08-EB09-4B8E-8522-24BBC2CF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447AB64-F3EC-4A1F-BFD4-F0F9DB3DA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25" name="Rectangle 32">
            <a:extLst>
              <a:ext uri="{FF2B5EF4-FFF2-40B4-BE49-F238E27FC236}">
                <a16:creationId xmlns:a16="http://schemas.microsoft.com/office/drawing/2014/main" id="{6BDBA639-2A71-4A60-A71A-FF1836F54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6" name="Group 34">
            <a:extLst>
              <a:ext uri="{FF2B5EF4-FFF2-40B4-BE49-F238E27FC236}">
                <a16:creationId xmlns:a16="http://schemas.microsoft.com/office/drawing/2014/main" id="{35924136-7A09-46EF-8617-C67A31039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327DC803-4216-403C-8634-95C3805C5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6">
              <a:extLst>
                <a:ext uri="{FF2B5EF4-FFF2-40B4-BE49-F238E27FC236}">
                  <a16:creationId xmlns:a16="http://schemas.microsoft.com/office/drawing/2014/main" id="{19C02959-4F69-4902-A769-0F5D99B55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1D94CF1B-D15B-4149-8FCA-AE670E6A9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8C9365EA-8423-4593-8C57-7B48D7D12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01EEAF88-94B0-4630-816A-24193052D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5B6DEC10-BBA0-4E0F-8A69-019F1365E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729A087A-C9FE-467F-9641-B0E95789CE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6ACD9AB-A112-4C90-BDF5-007326435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A3A7DD6B-D7D6-4638-8B34-C2FD315F8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971E588E-76C9-4C12-8ACC-7CB31C8B6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6D7021A2-08A5-4953-9623-F0FBD764B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011094DA-5DEB-406A-923C-6F877A84A7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468E9BA1-48C8-48CE-935E-4273719EF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59067524-456C-44A4-A862-D368725FD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6CC511ED-EA58-49CA-BA25-7BBCE97FD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0A9D653C-5DB0-4F30-92CA-AE327EC47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B044498C-C39B-4014-A7A8-AA8B3C34E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E2CEBFE7-60D2-4712-BF9D-AE01A05CD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3">
              <a:extLst>
                <a:ext uri="{FF2B5EF4-FFF2-40B4-BE49-F238E27FC236}">
                  <a16:creationId xmlns:a16="http://schemas.microsoft.com/office/drawing/2014/main" id="{D2DB0AA5-6DDE-40D6-AF1F-DD7FA67B3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28" name="Rectangle 55">
            <a:extLst>
              <a:ext uri="{FF2B5EF4-FFF2-40B4-BE49-F238E27FC236}">
                <a16:creationId xmlns:a16="http://schemas.microsoft.com/office/drawing/2014/main" id="{B4B7C3E1-40F0-4FCA-B4E9-81E4C0A4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7000">
                <a:schemeClr val="bg1">
                  <a:alpha val="97000"/>
                </a:schemeClr>
              </a:gs>
              <a:gs pos="0">
                <a:schemeClr val="bg1">
                  <a:lumMod val="9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57">
            <a:extLst>
              <a:ext uri="{FF2B5EF4-FFF2-40B4-BE49-F238E27FC236}">
                <a16:creationId xmlns:a16="http://schemas.microsoft.com/office/drawing/2014/main" id="{CC433BF9-69A2-45CC-A8AE-8E76398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7728" y="1241802"/>
            <a:ext cx="6376545" cy="54836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0" name="Rectangle 59">
            <a:extLst>
              <a:ext uri="{FF2B5EF4-FFF2-40B4-BE49-F238E27FC236}">
                <a16:creationId xmlns:a16="http://schemas.microsoft.com/office/drawing/2014/main" id="{1D0D2D9C-86F3-4EA9-B705-D3AE549F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06981" y="1878661"/>
            <a:ext cx="6378038" cy="332219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51D00F-5A44-3642-A651-33427CF3C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1151" y="1963010"/>
            <a:ext cx="6109699" cy="1746262"/>
          </a:xfrm>
        </p:spPr>
        <p:txBody>
          <a:bodyPr vert="horz" lIns="228600" tIns="228600" rIns="228600" bIns="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>
                <a:solidFill>
                  <a:schemeClr val="bg1"/>
                </a:solidFill>
              </a:rPr>
              <a:t>Thanks for attention</a:t>
            </a:r>
          </a:p>
        </p:txBody>
      </p:sp>
      <p:sp>
        <p:nvSpPr>
          <p:cNvPr id="131" name="Isosceles Triangle 61">
            <a:extLst>
              <a:ext uri="{FF2B5EF4-FFF2-40B4-BE49-F238E27FC236}">
                <a16:creationId xmlns:a16="http://schemas.microsoft.com/office/drawing/2014/main" id="{F6522EDA-35F9-42E1-B96C-57E7BD9EE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5200858"/>
            <a:ext cx="407233" cy="351063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849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2366EBA-92FD-44AE-87A9-25E5135E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692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37F5FC-01F7-4EB4-81E7-C27D917E9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4B0CFF10-4805-4BFA-961B-1F60DAEB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E054536-C03E-4857-B4AE-D687A58F9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E33E51C-23D8-43F5-98C4-A2ED2C4C9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9E18891-DEB2-4CFD-A907-2868B2A91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002C1BB-DB60-4314-A2FC-203E54D94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B75BDFA-6D78-4FB1-9F21-5280855C49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B632D6B-A327-41AB-BBCF-9A03AD2AB7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F514BBC5-1736-4813-BECB-5A6B6738E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4A2C868-7AEC-4209-BFA3-7185B11D3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FF56CB70-2B25-4695-ADC8-6092D0D112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A411BEF-2182-4458-B9AF-1634B5C2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3F27E63-3F11-4C85-AC72-1EE8508C4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68B589BA-F70F-4E0B-94B9-EEB83EDF3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9D0B991D-CB0A-415F-8D77-A5565F66F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701E99DE-74F0-41D1-BBF4-5A57053B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02EE40A-8F17-4182-9495-9506463B7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924210CA-0A35-4127-925F-D4084B7DC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DC13CEF1-DD2D-474C-B81C-820CEF3D9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F889481A-8038-43E6-8EF1-A5F802CED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128BD14A-9093-4854-A73A-F666B2ED2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2D884F4-76EC-4371-B903-E79CF191E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7C462C46-EFB7-4580-9921-DFC346FCC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5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F0D3A-98C9-3446-88DA-FA6C4BD9C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188" y="614090"/>
            <a:ext cx="6230857" cy="1230570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accent1"/>
                </a:solidFill>
              </a:rPr>
              <a:t>containerization</a:t>
            </a:r>
            <a:endParaRPr lang="en-EG" sz="3600" dirty="0">
              <a:solidFill>
                <a:schemeClr val="accent1"/>
              </a:solidFill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B8B918B4-AB10-4E3A-916E-A9625586E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A3BEF2A-CD09-E64A-9438-83B5619D5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86442" y="1905986"/>
            <a:ext cx="2011833" cy="1230571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99BE4B6E-42CF-BA4E-8080-82C3FC2D84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240193" y="1701457"/>
            <a:ext cx="1700042" cy="1435100"/>
          </a:xfrm>
          <a:prstGeom prst="rect">
            <a:avLst/>
          </a:prstGeom>
        </p:spPr>
      </p:pic>
      <p:pic>
        <p:nvPicPr>
          <p:cNvPr id="36" name="Picture 35" descr="Logo, company name&#10;&#10;Description automatically generated">
            <a:extLst>
              <a:ext uri="{FF2B5EF4-FFF2-40B4-BE49-F238E27FC236}">
                <a16:creationId xmlns:a16="http://schemas.microsoft.com/office/drawing/2014/main" id="{CA6B3E95-49E4-9A40-9A59-75292DB63F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46695" y="2089080"/>
            <a:ext cx="2622276" cy="874092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C375E543-C7AF-D940-BE1F-0CBAE947D714}"/>
              </a:ext>
            </a:extLst>
          </p:cNvPr>
          <p:cNvSpPr/>
          <p:nvPr/>
        </p:nvSpPr>
        <p:spPr>
          <a:xfrm>
            <a:off x="2721429" y="5928519"/>
            <a:ext cx="8581571" cy="602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Hardware Infrastructure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AD556787-716D-2947-8CB9-A512A2884620}"/>
              </a:ext>
            </a:extLst>
          </p:cNvPr>
          <p:cNvSpPr/>
          <p:nvPr/>
        </p:nvSpPr>
        <p:spPr>
          <a:xfrm>
            <a:off x="2721428" y="5202957"/>
            <a:ext cx="8581571" cy="602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Host OS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FB42436-FC21-DB48-AD93-33FDF9C11C0D}"/>
              </a:ext>
            </a:extLst>
          </p:cNvPr>
          <p:cNvSpPr/>
          <p:nvPr/>
        </p:nvSpPr>
        <p:spPr>
          <a:xfrm>
            <a:off x="2721427" y="4477395"/>
            <a:ext cx="8581571" cy="60291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?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BC20978-1F57-2241-A495-090FBBB93B80}"/>
              </a:ext>
            </a:extLst>
          </p:cNvPr>
          <p:cNvSpPr/>
          <p:nvPr/>
        </p:nvSpPr>
        <p:spPr>
          <a:xfrm>
            <a:off x="2715836" y="4474341"/>
            <a:ext cx="8581571" cy="602910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Docker Engine</a:t>
            </a:r>
            <a:endParaRPr lang="en-EG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70E8717-6CDA-0A46-8935-7805CAFF9C06}"/>
              </a:ext>
            </a:extLst>
          </p:cNvPr>
          <p:cNvSpPr/>
          <p:nvPr/>
        </p:nvSpPr>
        <p:spPr>
          <a:xfrm>
            <a:off x="2504281" y="1535502"/>
            <a:ext cx="2921734" cy="2855343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F23C469-0266-984A-893D-43AF4371855B}"/>
              </a:ext>
            </a:extLst>
          </p:cNvPr>
          <p:cNvSpPr/>
          <p:nvPr/>
        </p:nvSpPr>
        <p:spPr>
          <a:xfrm>
            <a:off x="5612480" y="1535501"/>
            <a:ext cx="2921734" cy="2855343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3DBD32B-9CC9-CF49-B099-752DCAD9AB92}"/>
              </a:ext>
            </a:extLst>
          </p:cNvPr>
          <p:cNvSpPr/>
          <p:nvPr/>
        </p:nvSpPr>
        <p:spPr>
          <a:xfrm>
            <a:off x="8657385" y="1485648"/>
            <a:ext cx="2921734" cy="2855343"/>
          </a:xfrm>
          <a:prstGeom prst="round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0EA4E6-D98A-AB44-8014-A43D88F38F97}"/>
              </a:ext>
            </a:extLst>
          </p:cNvPr>
          <p:cNvSpPr/>
          <p:nvPr/>
        </p:nvSpPr>
        <p:spPr>
          <a:xfrm>
            <a:off x="2812257" y="3761117"/>
            <a:ext cx="1152891" cy="500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Lib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56120F0-2545-2849-B0FF-BBCE250CCCC3}"/>
              </a:ext>
            </a:extLst>
          </p:cNvPr>
          <p:cNvSpPr/>
          <p:nvPr/>
        </p:nvSpPr>
        <p:spPr>
          <a:xfrm>
            <a:off x="3998822" y="3761117"/>
            <a:ext cx="1152891" cy="500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Dep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B23A2801-6D80-E04B-B1DC-C67C2C872FB8}"/>
              </a:ext>
            </a:extLst>
          </p:cNvPr>
          <p:cNvSpPr/>
          <p:nvPr/>
        </p:nvSpPr>
        <p:spPr>
          <a:xfrm>
            <a:off x="5853731" y="3761117"/>
            <a:ext cx="1152891" cy="500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Lib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9CF4B0BC-8E3E-954B-AC49-86779BFC725F}"/>
              </a:ext>
            </a:extLst>
          </p:cNvPr>
          <p:cNvSpPr/>
          <p:nvPr/>
        </p:nvSpPr>
        <p:spPr>
          <a:xfrm>
            <a:off x="7079671" y="3761117"/>
            <a:ext cx="1152891" cy="500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Dep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4F9F438B-B094-ED46-B7DB-5D3520C713CC}"/>
              </a:ext>
            </a:extLst>
          </p:cNvPr>
          <p:cNvSpPr/>
          <p:nvPr/>
        </p:nvSpPr>
        <p:spPr>
          <a:xfrm>
            <a:off x="8914499" y="3746635"/>
            <a:ext cx="1152891" cy="500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Lib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9F96C1C-3EDF-4145-A38A-AB8743DF4F94}"/>
              </a:ext>
            </a:extLst>
          </p:cNvPr>
          <p:cNvSpPr/>
          <p:nvPr/>
        </p:nvSpPr>
        <p:spPr>
          <a:xfrm>
            <a:off x="10175509" y="3744987"/>
            <a:ext cx="1152891" cy="500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EG" dirty="0"/>
              <a:t>Dep</a:t>
            </a:r>
          </a:p>
        </p:txBody>
      </p:sp>
    </p:spTree>
    <p:extLst>
      <p:ext uri="{BB962C8B-B14F-4D97-AF65-F5344CB8AC3E}">
        <p14:creationId xmlns:p14="http://schemas.microsoft.com/office/powerpoint/2010/main" val="3562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3" grpId="0" animBg="1"/>
      <p:bldP spid="43" grpId="0" animBg="1"/>
      <p:bldP spid="44" grpId="0" animBg="1"/>
      <p:bldP spid="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7916-8225-5F6B-E5EF-C1650E306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166FC-6046-8750-2DF3-D85D40C1F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3128" y="-81485"/>
            <a:ext cx="12358255" cy="695151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8E44D1-DABB-CAE3-4623-04AE82758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595427" y="6525491"/>
            <a:ext cx="2679700" cy="33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99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8">
            <a:extLst>
              <a:ext uri="{FF2B5EF4-FFF2-40B4-BE49-F238E27FC236}">
                <a16:creationId xmlns:a16="http://schemas.microsoft.com/office/drawing/2014/main" id="{5B5504F5-A44D-4727-B62D-D306EE4C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42E83A18-C907-44D5-83DF-CFB181254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845C857-E334-431F-9264-4BEF01228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26C9BD9-ECC0-4C60-87C1-D07F8F075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FBDFA8E-61C4-4F76-819E-308A16DEE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761F1C21-70B1-4D4E-831C-75DB8E7EA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D6B914E-6122-42BE-91C5-72FA400D0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25950DE0-F9E4-4487-93B8-F6FDB00B24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19D2307-45E1-4592-8192-9C9102D4E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1A93A333-9537-4DEC-A527-7733E1096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76DEF779-F072-40FD-A3BF-84E3B8C6D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6861570E-EBF4-48B8-AB90-2A40B5228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68EF8EC2-E3C0-4C22-B1B8-6E30AC244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AC3BE00B-705F-42C6-94CE-E89B1FA4E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F23249F0-6642-4CDD-B89B-7EC0C254A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9E5173CD-2C19-40D0-B444-CF38FF220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C46A9203-B0FB-426A-9F90-6953A96AE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F0B66C88-C270-4AE6-B12C-71CFC5F1E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9113790B-9AB2-45C0-85DD-4E7303894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36488705-890C-4BDD-AC3C-9807F6A6E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CF65277-1D63-4A4A-957E-9F12111D9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AD6DFDD0-50F6-498B-A4E6-DC6D9A795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02A5D777-C3C4-4D83-B4A3-0C83DBE1CB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80A9110-3349-42C1-8186-CB70C1FD4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22">
              <a:extLst>
                <a:ext uri="{FF2B5EF4-FFF2-40B4-BE49-F238E27FC236}">
                  <a16:creationId xmlns:a16="http://schemas.microsoft.com/office/drawing/2014/main" id="{4F5EDCDF-C218-4482-A13E-8CFB87D0D0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EB8EB4B-9F73-4DB2-B849-B88E0435D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1" name="Rectangle 36">
            <a:extLst>
              <a:ext uri="{FF2B5EF4-FFF2-40B4-BE49-F238E27FC236}">
                <a16:creationId xmlns:a16="http://schemas.microsoft.com/office/drawing/2014/main" id="{982413CC-69E6-4BDA-A88D-E4EF8F95B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8">
            <a:extLst>
              <a:ext uri="{FF2B5EF4-FFF2-40B4-BE49-F238E27FC236}">
                <a16:creationId xmlns:a16="http://schemas.microsoft.com/office/drawing/2014/main" id="{4F1F7357-8633-4CE7-BF80-475EE8A2F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E402FE4E-C12D-497C-AF81-F08E4E02B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59247B10-170D-4E62-849A-38FCB43C6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89A587A7-1BEF-45AA-9EFC-6558A8749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AC25B5A1-6EF7-44EC-A2F0-1EDC96A79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80B8582C-7E17-4115-9FF1-979C8405CB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F6C4AB66-7A18-4E51-935B-237F4CA82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CDF12911-A240-4580-8788-0C49DB1FE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EAE0F5DE-442D-4F6C-B02C-2568ED195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3">
              <a:extLst>
                <a:ext uri="{FF2B5EF4-FFF2-40B4-BE49-F238E27FC236}">
                  <a16:creationId xmlns:a16="http://schemas.microsoft.com/office/drawing/2014/main" id="{4F24A002-AFDE-4034-85BE-CBF005AE9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36F0721E-B4B0-4A6C-A92C-F8DE92D3AC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54D2DC98-69F8-4F2F-9D45-BDFFA5E2B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0A636E33-DC38-40B9-B941-037E5D86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7">
              <a:extLst>
                <a:ext uri="{FF2B5EF4-FFF2-40B4-BE49-F238E27FC236}">
                  <a16:creationId xmlns:a16="http://schemas.microsoft.com/office/drawing/2014/main" id="{03D30690-68C2-4AEC-9789-1495D97E1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1020B1B9-821B-49FB-BDC9-57DA08CB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720EDCE4-8B18-413F-989E-E79628E5AF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563351E-0DDD-4FC8-8D0C-1E446E3C1B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15E8B705-64E7-4513-B3CB-BF46C357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30DAEE1C-EBB5-47F5-9E76-564FCFDBF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EDB255E9-A3E2-4098-99A1-FE38FAD15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D2507F2A-27AF-4833-8273-5FC9A988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5">
              <a:extLst>
                <a:ext uri="{FF2B5EF4-FFF2-40B4-BE49-F238E27FC236}">
                  <a16:creationId xmlns:a16="http://schemas.microsoft.com/office/drawing/2014/main" id="{8DFB8904-0CB8-45AD-ABD2-F7A582365E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8CC6466-6950-4C49-ADA4-0072267ED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9287" y="798881"/>
            <a:ext cx="8673427" cy="1048945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b="0" i="0" kern="1200" cap="none" spc="-15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containerization vs virtualization</a:t>
            </a:r>
          </a:p>
        </p:txBody>
      </p:sp>
      <p:graphicFrame>
        <p:nvGraphicFramePr>
          <p:cNvPr id="38" name="Content Placeholder 2">
            <a:extLst>
              <a:ext uri="{FF2B5EF4-FFF2-40B4-BE49-F238E27FC236}">
                <a16:creationId xmlns:a16="http://schemas.microsoft.com/office/drawing/2014/main" id="{80E82E81-726A-4E38-B841-CB3A600F82A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1989228"/>
              </p:ext>
            </p:extLst>
          </p:nvPr>
        </p:nvGraphicFramePr>
        <p:xfrm>
          <a:off x="807722" y="1990976"/>
          <a:ext cx="10576558" cy="417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772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A7BB-F599-66D2-5EF8-56B9D47D9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A46701-12F3-2151-CDDC-37DDB5ED1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1360" y="0"/>
            <a:ext cx="12474720" cy="7017029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BC13DF-19D6-8E90-DF22-FDEC906EA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760" y="6267729"/>
            <a:ext cx="35306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5102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Theme35">
  <a:themeElements>
    <a:clrScheme name="Theme3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35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3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{F05D5BFA-1DD3-F141-86A5-39F00EAC777F}tf16401369</Template>
  <TotalTime>13680</TotalTime>
  <Words>1157</Words>
  <Application>Microsoft Macintosh PowerPoint</Application>
  <PresentationFormat>Widescreen</PresentationFormat>
  <Paragraphs>208</Paragraphs>
  <Slides>52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</vt:lpstr>
      <vt:lpstr>Avenir Book</vt:lpstr>
      <vt:lpstr>Calibri</vt:lpstr>
      <vt:lpstr>Calibri Light</vt:lpstr>
      <vt:lpstr>Menlo</vt:lpstr>
      <vt:lpstr>Rockwell</vt:lpstr>
      <vt:lpstr>Udemy Sans</vt:lpstr>
      <vt:lpstr>Wingdings</vt:lpstr>
      <vt:lpstr>Atlas</vt:lpstr>
      <vt:lpstr>Theme35</vt:lpstr>
      <vt:lpstr>PowerPoint Presentation</vt:lpstr>
      <vt:lpstr>PowerPoint Presentation</vt:lpstr>
      <vt:lpstr>PowerPoint Presentation</vt:lpstr>
      <vt:lpstr>PowerPoint Presentation</vt:lpstr>
      <vt:lpstr>virtualization</vt:lpstr>
      <vt:lpstr>containerization</vt:lpstr>
      <vt:lpstr>PowerPoint Presentation</vt:lpstr>
      <vt:lpstr>containerization vs virtualization</vt:lpstr>
      <vt:lpstr>PowerPoint Presentation</vt:lpstr>
      <vt:lpstr>vocabularies</vt:lpstr>
      <vt:lpstr>PowerPoint Presentation</vt:lpstr>
      <vt:lpstr>PowerPoint Presentation</vt:lpstr>
      <vt:lpstr>PowerPoint Presentation</vt:lpstr>
      <vt:lpstr>Install Docker for linux </vt:lpstr>
      <vt:lpstr>Install Docker for Windows or mac </vt:lpstr>
      <vt:lpstr>What is Docker ?</vt:lpstr>
      <vt:lpstr>Types of Docker regestries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Basic Commands</vt:lpstr>
      <vt:lpstr>Container Lifecycle</vt:lpstr>
      <vt:lpstr>Container Lifecycle</vt:lpstr>
      <vt:lpstr>Docker Volumes</vt:lpstr>
      <vt:lpstr>Docker Volumes</vt:lpstr>
      <vt:lpstr>PowerPoint Presentation</vt:lpstr>
      <vt:lpstr>PowerPoint Presentation</vt:lpstr>
      <vt:lpstr>Break</vt:lpstr>
      <vt:lpstr>Lab</vt:lpstr>
      <vt:lpstr>Problem 1</vt:lpstr>
      <vt:lpstr>Problem 2</vt:lpstr>
      <vt:lpstr>Problem 3</vt:lpstr>
      <vt:lpstr>Problem 4</vt:lpstr>
      <vt:lpstr>Problem 5</vt:lpstr>
      <vt:lpstr>PowerPoint Presentation</vt:lpstr>
      <vt:lpstr>PowerPoint Presentation</vt:lpstr>
      <vt:lpstr>PowerPoint Presentation</vt:lpstr>
      <vt:lpstr>Thanks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Morsy, AbdElRehim, Vodafone</dc:creator>
  <cp:lastModifiedBy>Saad AbdElHamid, Vodafone</cp:lastModifiedBy>
  <cp:revision>46</cp:revision>
  <dcterms:created xsi:type="dcterms:W3CDTF">2021-12-03T12:30:14Z</dcterms:created>
  <dcterms:modified xsi:type="dcterms:W3CDTF">2023-05-02T11:19:32Z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2021-12-03T12:30:15Z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fb775ac0-cf74-4e6c-8494-e2990a6b4de1</vt:lpwstr>
  </property>
  <property fmtid="{D5CDD505-2E9C-101B-9397-08002B2CF9AE}" pid="8" name="MSIP_Label_0359f705-2ba0-454b-9cfc-6ce5bcaac040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C2 General</vt:lpwstr>
  </property>
</Properties>
</file>